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6" r:id="rId4"/>
    <p:sldId id="257" r:id="rId5"/>
    <p:sldId id="258" r:id="rId6"/>
    <p:sldId id="268" r:id="rId7"/>
    <p:sldId id="270" r:id="rId8"/>
    <p:sldId id="271" r:id="rId9"/>
    <p:sldId id="259" r:id="rId10"/>
    <p:sldId id="269" r:id="rId11"/>
    <p:sldId id="265" r:id="rId12"/>
    <p:sldId id="260" r:id="rId13"/>
    <p:sldId id="261" r:id="rId14"/>
    <p:sldId id="272" r:id="rId15"/>
    <p:sldId id="273" r:id="rId16"/>
    <p:sldId id="262" r:id="rId17"/>
    <p:sldId id="263" r:id="rId18"/>
    <p:sldId id="267" r:id="rId19"/>
    <p:sldId id="264" r:id="rId20"/>
    <p:sldId id="27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3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39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11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0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23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8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85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8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0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95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2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EC36-6AD1-4628-B0D8-35E434999F55}" type="datetimeFigureOut">
              <a:rPr lang="hu-HU" smtClean="0"/>
              <a:t>2026. 03. 30.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3350-278F-40BC-94B8-3EAE9C7D86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42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24.hu/app/uploads/sites/11/2022/05/bazsarozsa-e1651852589521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1" y="264695"/>
            <a:ext cx="10716126" cy="64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8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1524000" y="1504786"/>
            <a:ext cx="8309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Tanár és tanítvány a Szent István Tudományos Akadémia tagjai voltak.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i="1" dirty="0">
                <a:solidFill>
                  <a:schemeClr val="bg1"/>
                </a:solidFill>
              </a:rPr>
              <a:t>Horvát Adolf Olivér ciszterci tanár, pécsi botanikus jelentette a SZITA jogfontosságát, amikor újra szerveződött, ebben aktivitása vitathatatlan.</a:t>
            </a:r>
          </a:p>
          <a:p>
            <a:r>
              <a:rPr lang="hu-HU" sz="2800" i="1" dirty="0">
                <a:solidFill>
                  <a:schemeClr val="bg1"/>
                </a:solidFill>
              </a:rPr>
              <a:t>Sólyom László is a SZITA rendes tagja lett, </a:t>
            </a:r>
          </a:p>
          <a:p>
            <a:r>
              <a:rPr lang="hu-HU" sz="2800" i="1" dirty="0">
                <a:solidFill>
                  <a:schemeClr val="bg1"/>
                </a:solidFill>
              </a:rPr>
              <a:t>akárcsak e sorok írója. </a:t>
            </a:r>
          </a:p>
        </p:txBody>
      </p:sp>
    </p:spTree>
    <p:extLst>
      <p:ext uri="{BB962C8B-B14F-4D97-AF65-F5344CB8AC3E}">
        <p14:creationId xmlns:p14="http://schemas.microsoft.com/office/powerpoint/2010/main" val="416673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örnyezetvédelem és polgári jo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 b="4064"/>
          <a:stretch/>
        </p:blipFill>
        <p:spPr bwMode="auto">
          <a:xfrm>
            <a:off x="5870713" y="450574"/>
            <a:ext cx="4161183" cy="6122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38469" y="1656522"/>
            <a:ext cx="3631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Úttörő monográfiája</a:t>
            </a:r>
          </a:p>
          <a:p>
            <a:r>
              <a:rPr lang="hu-HU" sz="2400" dirty="0">
                <a:solidFill>
                  <a:schemeClr val="bg1"/>
                </a:solidFill>
              </a:rPr>
              <a:t>1980-ban jelent meg.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Ennek jegyében</a:t>
            </a:r>
          </a:p>
          <a:p>
            <a:r>
              <a:rPr lang="hu-HU" sz="2400" dirty="0">
                <a:solidFill>
                  <a:schemeClr val="bg1"/>
                </a:solidFill>
              </a:rPr>
              <a:t>munkálkodott a</a:t>
            </a:r>
          </a:p>
          <a:p>
            <a:r>
              <a:rPr lang="hu-HU" sz="2400" dirty="0" err="1">
                <a:solidFill>
                  <a:schemeClr val="bg1"/>
                </a:solidFill>
              </a:rPr>
              <a:t>Bős</a:t>
            </a:r>
            <a:r>
              <a:rPr lang="hu-HU" sz="2400" dirty="0">
                <a:solidFill>
                  <a:schemeClr val="bg1"/>
                </a:solidFill>
              </a:rPr>
              <a:t>-Nagymaros vitában és a Zengőt fenyegető</a:t>
            </a:r>
          </a:p>
          <a:p>
            <a:r>
              <a:rPr lang="hu-HU" sz="2400" dirty="0">
                <a:solidFill>
                  <a:schemeClr val="bg1"/>
                </a:solidFill>
              </a:rPr>
              <a:t>katonai lokátor ügyében. </a:t>
            </a:r>
          </a:p>
        </p:txBody>
      </p:sp>
    </p:spTree>
    <p:extLst>
      <p:ext uri="{BB962C8B-B14F-4D97-AF65-F5344CB8AC3E}">
        <p14:creationId xmlns:p14="http://schemas.microsoft.com/office/powerpoint/2010/main" val="381287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05949" y="538310"/>
            <a:ext cx="10270434" cy="62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Fő műve: 2019.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Kiadó, 1994 oldal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hu-HU" sz="4400" b="1" kern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hu-HU" sz="4400" b="1" kern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</a:t>
            </a:r>
            <a:r>
              <a:rPr lang="hu-HU" sz="4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1-3. kötet -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hu-HU" sz="4400" b="1" kern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ts val="3000"/>
              </a:lnSpc>
              <a:spcAft>
                <a:spcPts val="0"/>
              </a:spcAft>
              <a:buAutoNum type="romanUcPeriod"/>
            </a:pPr>
            <a:r>
              <a:rPr lang="hu-HU" sz="4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Polgári jog, </a:t>
            </a:r>
          </a:p>
          <a:p>
            <a:pPr marL="857250" indent="-857250">
              <a:lnSpc>
                <a:spcPts val="3000"/>
              </a:lnSpc>
              <a:spcAft>
                <a:spcPts val="0"/>
              </a:spcAft>
              <a:buAutoNum type="romanUcPeriod"/>
            </a:pPr>
            <a:endParaRPr lang="hu-HU" sz="4400" b="1" kern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ts val="3000"/>
              </a:lnSpc>
              <a:spcAft>
                <a:spcPts val="0"/>
              </a:spcAft>
              <a:buAutoNum type="romanUcPeriod"/>
            </a:pPr>
            <a:r>
              <a:rPr lang="hu-HU" sz="4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Alkotmányjog, </a:t>
            </a:r>
          </a:p>
          <a:p>
            <a:pPr marL="857250" indent="-857250">
              <a:lnSpc>
                <a:spcPts val="3000"/>
              </a:lnSpc>
              <a:spcAft>
                <a:spcPts val="0"/>
              </a:spcAft>
              <a:buAutoNum type="romanUcPeriod"/>
            </a:pPr>
            <a:endParaRPr lang="hu-HU" sz="4400" b="1" kern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hu-HU" sz="4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Közélet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„Ez a könyv a független, demokratikus és alkotmányos Magyarország megszületése harmincadik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évfordulója előtt tiszteleg.</a:t>
            </a: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könyvtáblák között végérvényesen lezárt jogászi-közéleti pályám dokumentumai vannak, eredeti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formájukban, változtatások és magyarázatok nélkül - tőlem immár független létben. Ám a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könyvborítókon örömmel jelzem, hogyan tekintek vissza munkásságomnak erre a hosszú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szakaszára, s illesztem be az élet teljességébe.”</a:t>
            </a: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0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9358" y="463827"/>
            <a:ext cx="10933044" cy="620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polgári jogi kötetre az illatos hunyor, a </a:t>
            </a:r>
            <a:r>
              <a:rPr lang="hu-HU" dirty="0" err="1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Helleborus</a:t>
            </a:r>
            <a:r>
              <a:rPr lang="hu-HU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odorus</a:t>
            </a:r>
            <a:r>
              <a:rPr lang="hu-HU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került.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 a csakis a Mecsekben honos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virág bújik ki a földből leghamarább, már a tél végén virágzik. Jól illik a korai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művekhez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amelyek a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fiatalság jegyeit viselik.</a:t>
            </a: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alkotmányjogi könyvön a pécsi havihegyi kápolna előtti százharminc éves mandulafa van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amely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2019-ban az év fája lett Európában. Szimbóluma annak, hogy az európai alkotmányosság túléli a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zord időket, évszázad múltán is virágba borul és bő termést hoz.</a:t>
            </a: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közéleti kötetet a bánáti bazsarózsa, a </a:t>
            </a:r>
            <a:r>
              <a:rPr lang="hu-HU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Paeonia</a:t>
            </a:r>
            <a:r>
              <a:rPr lang="hu-HU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banatica</a:t>
            </a:r>
            <a:r>
              <a:rPr lang="hu-HU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díszíti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Méltán: a környezetvédelem vitt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közéleti pályára, a bánáti bazsarózsa egyetlen élőhelye, a Zengő megvédése volt a legszebb, és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sikeres mozgalom, a Védegylet javasolt köztársasági elnöknek, s elnökként is tevékeny maradtam e </a:t>
            </a:r>
          </a:p>
          <a:p>
            <a:pPr>
              <a:lnSpc>
                <a:spcPts val="1500"/>
              </a:lnSpc>
              <a:spcAft>
                <a:spcPts val="800"/>
              </a:spcAft>
            </a:pPr>
            <a:endParaRPr lang="hu-H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téren.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458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7" y="465222"/>
            <a:ext cx="8034421" cy="60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47" y="355394"/>
            <a:ext cx="4082715" cy="62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orac.hu/image/cache/catalog/solyom_documenta-500x6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1460"/>
            <a:ext cx="4762500" cy="635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0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orac.hu/image/catalog/solyom_documenta_3kot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1" y="410816"/>
            <a:ext cx="9846365" cy="613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13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ólyom Lászl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58" y="1752849"/>
            <a:ext cx="5760720" cy="3272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662609" y="1060174"/>
            <a:ext cx="460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Halála előtt megjelent utolsó könyve, fordítása:</a:t>
            </a:r>
          </a:p>
        </p:txBody>
      </p:sp>
      <p:pic>
        <p:nvPicPr>
          <p:cNvPr id="5" name="Kép 4" descr="Sólyom Lászl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51" y="1752849"/>
            <a:ext cx="2958784" cy="4536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87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2539" y="2637183"/>
            <a:ext cx="10018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EMLÉKÉT ŐRIZZÜK!</a:t>
            </a:r>
          </a:p>
        </p:txBody>
      </p:sp>
    </p:spTree>
    <p:extLst>
      <p:ext uri="{BB962C8B-B14F-4D97-AF65-F5344CB8AC3E}">
        <p14:creationId xmlns:p14="http://schemas.microsoft.com/office/powerpoint/2010/main" val="236750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1445" y="1061884"/>
            <a:ext cx="11400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SÓLYOM LÁSZLÓ (1942-2023) 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alkotmánybírósági elnök, köztársasági elnök,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jogtudós professzor,  az MTA és SZITA r. tagja</a:t>
            </a:r>
          </a:p>
          <a:p>
            <a:pPr algn="ctr"/>
            <a:r>
              <a:rPr lang="hu-HU" sz="3600" dirty="0">
                <a:solidFill>
                  <a:schemeClr val="bg1"/>
                </a:solidFill>
              </a:rPr>
              <a:t>- HORVÁT Adolf Olivér tanítványa és tisztelője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				         Szabó László </a:t>
            </a:r>
            <a:r>
              <a:rPr lang="hu-HU" sz="2800" dirty="0" err="1">
                <a:solidFill>
                  <a:schemeClr val="bg1"/>
                </a:solidFill>
              </a:rPr>
              <a:t>Gy</a:t>
            </a:r>
            <a:r>
              <a:rPr lang="hu-HU" sz="2800" dirty="0">
                <a:solidFill>
                  <a:schemeClr val="bg1"/>
                </a:solidFill>
              </a:rPr>
              <a:t>.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pPr algn="ctr"/>
            <a:r>
              <a:rPr lang="hu-HU" sz="2400" i="1" dirty="0">
                <a:solidFill>
                  <a:schemeClr val="bg1"/>
                </a:solidFill>
              </a:rPr>
              <a:t>Magyar Biológiai Társaság Pécsi Csoportja előadása, Ciszterci Rend Nagy Lajos Gimnáziuma, Pécs, 2024. I. félév, </a:t>
            </a:r>
            <a:r>
              <a:rPr lang="hu-HU" sz="2400" i="1">
                <a:solidFill>
                  <a:schemeClr val="bg1"/>
                </a:solidFill>
              </a:rPr>
              <a:t>február 7. </a:t>
            </a:r>
            <a:r>
              <a:rPr lang="hu-HU" sz="2400" i="1" dirty="0">
                <a:solidFill>
                  <a:schemeClr val="bg1"/>
                </a:solidFill>
              </a:rPr>
              <a:t>15h</a:t>
            </a:r>
            <a:r>
              <a:rPr lang="hu-HU" sz="2400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3508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.24.hu/app/uploads/sites/11/2022/05/bazsarozsa-e1651852589521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8442"/>
            <a:ext cx="11832607" cy="66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hunyt Sólyom Lászl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9"/>
          <a:stretch/>
        </p:blipFill>
        <p:spPr bwMode="auto">
          <a:xfrm>
            <a:off x="3773418" y="1079016"/>
            <a:ext cx="493326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982817" y="5512904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Elhunyt Sólyom László</a:t>
            </a:r>
          </a:p>
        </p:txBody>
      </p:sp>
    </p:spTree>
    <p:extLst>
      <p:ext uri="{BB962C8B-B14F-4D97-AF65-F5344CB8AC3E}">
        <p14:creationId xmlns:p14="http://schemas.microsoft.com/office/powerpoint/2010/main" val="235160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upload.wikimedia.org/wikipedia/commons/thumb/d/dc/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65" y="265043"/>
            <a:ext cx="3803374" cy="59502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97565" y="795130"/>
            <a:ext cx="6374297" cy="4437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Sólyom László magyar jogtudós, egyetemi tanár, a Magyar Tudományos Akadémia és a Szent István Tudományos Akadémia rendes tagja. 1989 és 1998 között az Alkotmánybíróság tagja, 1990 és 1998 között a testület első elnöke, 2005. augusztus 5. és 2010. augusztus 5. között a Magyar Köztársaság elnöke.  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Született: 1942. január 3., Pécs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Elhunyt: 2023. október 8., Budapest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Szülők</a:t>
            </a:r>
            <a:r>
              <a:rPr lang="hu-HU" sz="2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Dr.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Sólyom Ferenc, Lelkes Janka (Aranka)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Házastárs: Nagy, Sólyom Erzsébet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Gyermekek: Sólyom Bence, Sólyom Beáta</a:t>
            </a:r>
            <a:endParaRPr lang="hu-H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8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1317927" y="874644"/>
            <a:ext cx="92573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Ifjúkor: Pécs, lakás Rákóczi u. (Néprajzi Múzeum mellett a Zsolnay szobor felé, helyén áruház) 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Pécsi Széchenyi István  Gimnázium 1956-1960</a:t>
            </a:r>
          </a:p>
          <a:p>
            <a:r>
              <a:rPr lang="hu-HU" dirty="0">
                <a:solidFill>
                  <a:schemeClr val="bg1"/>
                </a:solidFill>
              </a:rPr>
              <a:t>		osztályfőnök és magyar irodalom: dr. Tóth István</a:t>
            </a:r>
          </a:p>
          <a:p>
            <a:r>
              <a:rPr lang="hu-HU" dirty="0">
                <a:solidFill>
                  <a:schemeClr val="bg1"/>
                </a:solidFill>
              </a:rPr>
              <a:t>		történelem: dr. Csaba László (előtte Gyulavári László)</a:t>
            </a:r>
          </a:p>
          <a:p>
            <a:r>
              <a:rPr lang="hu-HU" dirty="0">
                <a:solidFill>
                  <a:schemeClr val="bg1"/>
                </a:solidFill>
              </a:rPr>
              <a:t>		biológia: dr. Horvát Olivér kandidátus</a:t>
            </a:r>
          </a:p>
          <a:p>
            <a:r>
              <a:rPr lang="hu-HU" dirty="0">
                <a:solidFill>
                  <a:schemeClr val="bg1"/>
                </a:solidFill>
              </a:rPr>
              <a:t>		fizika: </a:t>
            </a:r>
            <a:r>
              <a:rPr lang="hu-HU" dirty="0" err="1">
                <a:solidFill>
                  <a:schemeClr val="bg1"/>
                </a:solidFill>
              </a:rPr>
              <a:t>Simai</a:t>
            </a:r>
            <a:r>
              <a:rPr lang="hu-HU" dirty="0">
                <a:solidFill>
                  <a:schemeClr val="bg1"/>
                </a:solidFill>
              </a:rPr>
              <a:t> Margit</a:t>
            </a:r>
          </a:p>
          <a:p>
            <a:r>
              <a:rPr lang="hu-HU" dirty="0">
                <a:solidFill>
                  <a:schemeClr val="bg1"/>
                </a:solidFill>
              </a:rPr>
              <a:t>		matematika: Simon István</a:t>
            </a:r>
          </a:p>
          <a:p>
            <a:r>
              <a:rPr lang="hu-HU" dirty="0">
                <a:solidFill>
                  <a:schemeClr val="bg1"/>
                </a:solidFill>
              </a:rPr>
              <a:t>		latin: dr. Kardos Lajos</a:t>
            </a:r>
          </a:p>
          <a:p>
            <a:r>
              <a:rPr lang="hu-HU" dirty="0">
                <a:solidFill>
                  <a:schemeClr val="bg1"/>
                </a:solidFill>
              </a:rPr>
              <a:t>		orosz: Orbán Károly	</a:t>
            </a:r>
          </a:p>
          <a:p>
            <a:r>
              <a:rPr lang="hu-HU" dirty="0">
                <a:solidFill>
                  <a:schemeClr val="bg1"/>
                </a:solidFill>
              </a:rPr>
              <a:t>		testnevelés: Gáspár János</a:t>
            </a:r>
          </a:p>
          <a:p>
            <a:r>
              <a:rPr lang="hu-HU" dirty="0">
                <a:solidFill>
                  <a:schemeClr val="bg1"/>
                </a:solidFill>
              </a:rPr>
              <a:t>		művészettörténet: dr. Végh István</a:t>
            </a:r>
            <a:endParaRPr lang="hu-HU" dirty="0"/>
          </a:p>
          <a:p>
            <a:r>
              <a:rPr lang="hu-HU" dirty="0"/>
              <a:t>		</a:t>
            </a:r>
            <a:r>
              <a:rPr lang="hu-HU" dirty="0">
                <a:solidFill>
                  <a:schemeClr val="bg1"/>
                </a:solidFill>
              </a:rPr>
              <a:t>ének:  dr. Varsányi László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Zenei tevékenység: zongora 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Édesapja gombaismerő, gyakran gyűjt gombát és gyógynövényeket. 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52939" y="477079"/>
            <a:ext cx="8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Mecseki kiránduláson, 1957-ben (Zengő), középen fent Sólyom László, sapkában </a:t>
            </a:r>
            <a:r>
              <a:rPr lang="hu-HU" dirty="0" err="1">
                <a:solidFill>
                  <a:schemeClr val="bg1"/>
                </a:solidFill>
              </a:rPr>
              <a:t>SzL</a:t>
            </a:r>
            <a:r>
              <a:rPr lang="hu-HU" dirty="0">
                <a:solidFill>
                  <a:schemeClr val="bg1"/>
                </a:solidFill>
              </a:rPr>
              <a:t>, előtte B. Révész (</a:t>
            </a:r>
            <a:r>
              <a:rPr lang="hu-HU" dirty="0" err="1">
                <a:solidFill>
                  <a:schemeClr val="bg1"/>
                </a:solidFill>
              </a:rPr>
              <a:t>Rapcsák</a:t>
            </a:r>
            <a:r>
              <a:rPr lang="hu-HU" dirty="0">
                <a:solidFill>
                  <a:schemeClr val="bg1"/>
                </a:solidFill>
              </a:rPr>
              <a:t>) László. Katolikus  hittanosok  társasága.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55" y="1573983"/>
            <a:ext cx="7228419" cy="49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2" y="397565"/>
            <a:ext cx="7699514" cy="61355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768626" y="1332507"/>
            <a:ext cx="2279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Püspökszentlászló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1957.</a:t>
            </a:r>
          </a:p>
          <a:p>
            <a:r>
              <a:rPr lang="hu-HU" dirty="0">
                <a:solidFill>
                  <a:schemeClr val="bg1"/>
                </a:solidFill>
              </a:rPr>
              <a:t>Kirándulás, uzsonna</a:t>
            </a:r>
          </a:p>
          <a:p>
            <a:r>
              <a:rPr lang="hu-HU" dirty="0">
                <a:solidFill>
                  <a:schemeClr val="bg1"/>
                </a:solidFill>
              </a:rPr>
              <a:t>Balról jobbra:</a:t>
            </a:r>
          </a:p>
          <a:p>
            <a:r>
              <a:rPr lang="hu-HU" dirty="0">
                <a:solidFill>
                  <a:schemeClr val="bg1"/>
                </a:solidFill>
              </a:rPr>
              <a:t>Sólyom László</a:t>
            </a:r>
          </a:p>
          <a:p>
            <a:r>
              <a:rPr lang="hu-HU" dirty="0" err="1">
                <a:solidFill>
                  <a:schemeClr val="bg1"/>
                </a:solidFill>
              </a:rPr>
              <a:t>Rapcsák</a:t>
            </a:r>
            <a:r>
              <a:rPr lang="hu-HU" dirty="0">
                <a:solidFill>
                  <a:schemeClr val="bg1"/>
                </a:solidFill>
              </a:rPr>
              <a:t> László</a:t>
            </a:r>
          </a:p>
          <a:p>
            <a:r>
              <a:rPr lang="hu-HU" dirty="0">
                <a:solidFill>
                  <a:schemeClr val="bg1"/>
                </a:solidFill>
              </a:rPr>
              <a:t>Szabó László</a:t>
            </a:r>
          </a:p>
        </p:txBody>
      </p:sp>
    </p:spTree>
    <p:extLst>
      <p:ext uri="{BB962C8B-B14F-4D97-AF65-F5344CB8AC3E}">
        <p14:creationId xmlns:p14="http://schemas.microsoft.com/office/powerpoint/2010/main" val="370048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6" t="1893" r="1755" b="18615"/>
          <a:stretch/>
        </p:blipFill>
        <p:spPr>
          <a:xfrm>
            <a:off x="353813" y="249270"/>
            <a:ext cx="4555959" cy="491708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2105" y="5337027"/>
            <a:ext cx="565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Borkostoló </a:t>
            </a:r>
            <a:r>
              <a:rPr lang="hu-HU" dirty="0" err="1">
                <a:solidFill>
                  <a:schemeClr val="bg1"/>
                </a:solidFill>
              </a:rPr>
              <a:t>Bruhácsék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szőlőjében, 1957.</a:t>
            </a:r>
          </a:p>
          <a:p>
            <a:r>
              <a:rPr lang="hu-HU" dirty="0">
                <a:solidFill>
                  <a:schemeClr val="bg1"/>
                </a:solidFill>
              </a:rPr>
              <a:t>Balról jobbra:</a:t>
            </a:r>
          </a:p>
          <a:p>
            <a:r>
              <a:rPr lang="hu-HU" dirty="0" err="1">
                <a:solidFill>
                  <a:schemeClr val="bg1"/>
                </a:solidFill>
              </a:rPr>
              <a:t>Rapcsák</a:t>
            </a:r>
            <a:r>
              <a:rPr lang="hu-HU" dirty="0">
                <a:solidFill>
                  <a:schemeClr val="bg1"/>
                </a:solidFill>
              </a:rPr>
              <a:t> László</a:t>
            </a:r>
          </a:p>
          <a:p>
            <a:r>
              <a:rPr lang="hu-HU" dirty="0">
                <a:solidFill>
                  <a:schemeClr val="bg1"/>
                </a:solidFill>
              </a:rPr>
              <a:t>Sólyom László </a:t>
            </a:r>
            <a:endParaRPr lang="hu-HU" dirty="0"/>
          </a:p>
        </p:txBody>
      </p:sp>
      <p:sp>
        <p:nvSpPr>
          <p:cNvPr id="4" name="AutoShape 2" descr="https://gamma.ttk.pte.hu/cgi-bin/openwebmail4/openwebmail-viewatt.pl/bcb6cf70cbb0a228f6e595d704289936e5d9c86c.png?action=viewattachment&amp;sessionid=szabol*gamma.ttk.pte.hu-session-0.371152810725732&amp;message_id=%3CA2RLnA.p6MBfuOKiS5.mGBJ4thMW1uz9MpT6bN%40freemail.hu%3E&amp;folder=INBOX&amp;attachment_nodeid=0-1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89" y="2428624"/>
            <a:ext cx="6248400" cy="378142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272463" y="1339516"/>
            <a:ext cx="351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2024. febr. 4.</a:t>
            </a:r>
          </a:p>
        </p:txBody>
      </p:sp>
    </p:spTree>
    <p:extLst>
      <p:ext uri="{BB962C8B-B14F-4D97-AF65-F5344CB8AC3E}">
        <p14:creationId xmlns:p14="http://schemas.microsoft.com/office/powerpoint/2010/main" val="78362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4887" y="212035"/>
            <a:ext cx="1121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Nagy hatással volt rá is: Horvát Adolf Olivér, a Mecsek neves botanikusa.</a:t>
            </a:r>
          </a:p>
          <a:p>
            <a:r>
              <a:rPr lang="hu-HU" dirty="0">
                <a:solidFill>
                  <a:schemeClr val="bg1"/>
                </a:solidFill>
              </a:rPr>
              <a:t>	Legutolsó levélváltásunk révén tudta meg, hogy a Mecsek Egyesület emlékoszlopot állított fel tiszteletére –   	</a:t>
            </a:r>
            <a:r>
              <a:rPr lang="hu-HU" dirty="0" err="1">
                <a:solidFill>
                  <a:schemeClr val="bg1"/>
                </a:solidFill>
              </a:rPr>
              <a:t>Baronek</a:t>
            </a:r>
            <a:r>
              <a:rPr lang="hu-HU" dirty="0">
                <a:solidFill>
                  <a:schemeClr val="bg1"/>
                </a:solidFill>
              </a:rPr>
              <a:t> Jenő tb. elnök közbenjárására és Temesi Endre tanár ösztönzésére </a:t>
            </a:r>
          </a:p>
          <a:p>
            <a:r>
              <a:rPr lang="hu-HU" dirty="0">
                <a:solidFill>
                  <a:schemeClr val="bg1"/>
                </a:solidFill>
              </a:rPr>
              <a:t>	(foto: dr. </a:t>
            </a:r>
            <a:r>
              <a:rPr lang="hu-HU" dirty="0" err="1">
                <a:solidFill>
                  <a:schemeClr val="bg1"/>
                </a:solidFill>
              </a:rPr>
              <a:t>Poronyi</a:t>
            </a:r>
            <a:r>
              <a:rPr lang="hu-HU" dirty="0">
                <a:solidFill>
                  <a:schemeClr val="bg1"/>
                </a:solidFill>
              </a:rPr>
              <a:t> Gábor matematika tanár, osztálytársunk)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9" y="1444486"/>
            <a:ext cx="3518452" cy="469126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54" y="1790200"/>
            <a:ext cx="5014291" cy="399983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0585C31-0B39-EBF8-177A-B69E9DB3DE09}"/>
              </a:ext>
            </a:extLst>
          </p:cNvPr>
          <p:cNvSpPr txBox="1"/>
          <p:nvPr/>
        </p:nvSpPr>
        <p:spPr>
          <a:xfrm>
            <a:off x="3047036" y="2843882"/>
            <a:ext cx="6094070" cy="481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None/>
            </a:pPr>
            <a:r>
              <a:rPr lang="hu-HU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Tóth István (1913-1992)</a:t>
            </a:r>
            <a:endParaRPr lang="hu-HU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buNone/>
            </a:pPr>
            <a:r>
              <a:rPr lang="hu-HU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hu-HU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9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718</Words>
  <Application>Microsoft Office PowerPoint</Application>
  <PresentationFormat>Szélesvásznú</PresentationFormat>
  <Paragraphs>104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Apa</dc:creator>
  <cp:lastModifiedBy>László Gy. dr. Szabo</cp:lastModifiedBy>
  <cp:revision>45</cp:revision>
  <dcterms:created xsi:type="dcterms:W3CDTF">2023-10-09T12:16:54Z</dcterms:created>
  <dcterms:modified xsi:type="dcterms:W3CDTF">2026-03-30T10:13:42Z</dcterms:modified>
</cp:coreProperties>
</file>