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9" r:id="rId13"/>
    <p:sldId id="291" r:id="rId14"/>
    <p:sldId id="296" r:id="rId15"/>
    <p:sldId id="292" r:id="rId16"/>
    <p:sldId id="294" r:id="rId17"/>
    <p:sldId id="293" r:id="rId1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91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BF7AE82-178A-CFF7-CE77-431ADF8E6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FBC90D4-F698-7EBD-979F-8340FCBA36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32CFA2D-44A4-3B1E-5F9E-98D440CF7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9B9D-7930-46F2-AAA8-D5BEF38C86A3}" type="datetimeFigureOut">
              <a:rPr lang="hu-HU" smtClean="0"/>
              <a:t>2025. 07. 06.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5DA72E8-061D-B076-74DD-C0BD01C0B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CDCC691-4C69-5D30-0BDC-3374A4E94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EB0D4-B5CE-4E04-B1DC-D334D8EE34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1766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0C2944A-F2C5-5590-BF01-33C07C1CB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04590A69-BC73-07D8-8F25-6662121F08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F37DBC9-57A9-7BA4-24D4-512D75052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9B9D-7930-46F2-AAA8-D5BEF38C86A3}" type="datetimeFigureOut">
              <a:rPr lang="hu-HU" smtClean="0"/>
              <a:t>2025. 07. 06.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C9F0C01-ECDB-DADE-21AC-6B632C334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BCC2A04-96D2-6842-5A8B-EAF716268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EB0D4-B5CE-4E04-B1DC-D334D8EE34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0773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FF46E79B-77C8-81B5-4C06-697A26176E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71C1A2A1-62B4-E915-149F-DE3B1C9A5D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6712DD2-9376-5100-C8CA-1483054A0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9B9D-7930-46F2-AAA8-D5BEF38C86A3}" type="datetimeFigureOut">
              <a:rPr lang="hu-HU" smtClean="0"/>
              <a:t>2025. 07. 06.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E1C16F0-C1A4-7982-8126-1E97334C8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20BE2D5-A38F-0199-D361-24CB8ACE1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EB0D4-B5CE-4E04-B1DC-D334D8EE34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4084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10776BB-DC31-6F71-2A73-612B31A3A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7017C76-8DA6-E484-6BDF-F3EDA683C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DD2EF46-7199-06C3-B22C-6E698CF0B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9B9D-7930-46F2-AAA8-D5BEF38C86A3}" type="datetimeFigureOut">
              <a:rPr lang="hu-HU" smtClean="0"/>
              <a:t>2025. 07. 06.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03E0BB5-7883-2015-AE35-08E69BDF3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59B1C87-22C7-B39C-6F14-1E4E8E572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EB0D4-B5CE-4E04-B1DC-D334D8EE34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406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C778CD2-7681-6391-65D5-6B5DB3572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5BA55D9-8DB9-D86A-79D6-75E11B63F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E97DB57-1D71-539D-3618-8A120CAB1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9B9D-7930-46F2-AAA8-D5BEF38C86A3}" type="datetimeFigureOut">
              <a:rPr lang="hu-HU" smtClean="0"/>
              <a:t>2025. 07. 06.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E7F603C-5315-DF8A-CD49-4DC8F97FB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C92BA73-6617-25E3-6CEC-327953F1B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EB0D4-B5CE-4E04-B1DC-D334D8EE34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97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FC33367-2D6D-53BC-D92D-87F056298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A128586-CB60-1175-A519-680C7EB67F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D41B2DA3-B5A9-1DEC-831B-118AA96C44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FFBAF43-485F-BA88-B394-24D2391C4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9B9D-7930-46F2-AAA8-D5BEF38C86A3}" type="datetimeFigureOut">
              <a:rPr lang="hu-HU" smtClean="0"/>
              <a:t>2025. 07. 06.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3AF5CF1A-2D74-4581-7148-B6DC28106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08676B7-7391-A0DC-D461-41371C69D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EB0D4-B5CE-4E04-B1DC-D334D8EE34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9862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300C604-F762-6D3A-063E-4F6AABC33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F002E60-F452-0C71-9EB7-E5CB90C70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40C86891-C2AE-864F-E70D-3411556838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C94F7A41-101F-78F3-72D1-CA1720BCB2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4FE44AF5-B850-7272-0692-FC99FE4D37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FC37DEE5-D3CC-6602-29D8-FC2164F8D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9B9D-7930-46F2-AAA8-D5BEF38C86A3}" type="datetimeFigureOut">
              <a:rPr lang="hu-HU" smtClean="0"/>
              <a:t>2025. 07. 06.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8F063205-68F5-C439-10DE-6B3A0191C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826072A4-0F26-8E7A-15C0-F76AB9185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EB0D4-B5CE-4E04-B1DC-D334D8EE34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1386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8C207DB-D5A6-2D02-8799-84520812C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57823FB7-8677-37CB-AF03-1A0150C69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9B9D-7930-46F2-AAA8-D5BEF38C86A3}" type="datetimeFigureOut">
              <a:rPr lang="hu-HU" smtClean="0"/>
              <a:t>2025. 07. 06.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D9E1C290-49D6-8295-5591-9060DCA71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21B34B1-B4DB-5DD5-5BBA-7F205B3C3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EB0D4-B5CE-4E04-B1DC-D334D8EE34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2191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6DBC56C5-2F49-DC44-A19A-C2676AB53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9B9D-7930-46F2-AAA8-D5BEF38C86A3}" type="datetimeFigureOut">
              <a:rPr lang="hu-HU" smtClean="0"/>
              <a:t>2025. 07. 06.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4EFF2692-0A2A-C394-3113-DF45B8B2E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F81426D-3D32-E4A7-3699-50BF86BD5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EB0D4-B5CE-4E04-B1DC-D334D8EE34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1828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0D7F2E2-AE0E-208A-4057-488C94667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EEF51D7-E74E-5129-4A29-AFA644655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6ABC212A-83BC-B149-3677-E3D5351E9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1751C9B-E849-26B5-7C18-285E030B4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9B9D-7930-46F2-AAA8-D5BEF38C86A3}" type="datetimeFigureOut">
              <a:rPr lang="hu-HU" smtClean="0"/>
              <a:t>2025. 07. 06.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FD37407-301D-8825-1201-1C920AE84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9077A46-7BCE-0AD8-D5D1-B0C73C3E0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EB0D4-B5CE-4E04-B1DC-D334D8EE34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2955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B5C7403-F369-A9AD-4EDB-59CD7CA15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D0D142EE-F01C-193F-D47D-47F2825C75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00B8B9C-FCDB-8548-288A-9BDBB44744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3F1FA95-7772-8135-72AD-75D60D4A3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9B9D-7930-46F2-AAA8-D5BEF38C86A3}" type="datetimeFigureOut">
              <a:rPr lang="hu-HU" smtClean="0"/>
              <a:t>2025. 07. 06.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5B2C8A5-8E54-1241-79A3-C2492E11F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6B5647A-1363-9364-B340-8CE60DEF1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EB0D4-B5CE-4E04-B1DC-D334D8EE34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1427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C93EDBF8-9302-9CC3-1FDE-0E132EE32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A8536A9-CDB9-6E25-75DA-31AAC7284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B44DB6F-2E6A-009B-4042-4F7921FB50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79B9D-7930-46F2-AAA8-D5BEF38C86A3}" type="datetimeFigureOut">
              <a:rPr lang="hu-HU" smtClean="0"/>
              <a:t>2025. 07. 06.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43CACDA-7BEA-6690-BA94-3C2BCEC81C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0E79D4E-CDD9-5D82-B8EF-19AEFE433E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EB0D4-B5CE-4E04-B1DC-D334D8EE34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2566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50D7DF6-4FF6-90EB-B801-FD0E269B7C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r>
              <a:rPr lang="hu-HU" dirty="0"/>
              <a:t>Csorba Győző</a:t>
            </a:r>
            <a:br>
              <a:rPr lang="hu-HU" dirty="0"/>
            </a:b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421CB10D-F95C-07EB-AF5B-143A29802B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r>
              <a:rPr lang="hu-HU" dirty="0"/>
              <a:t>Random képek. Portrék, barátok</a:t>
            </a:r>
            <a:r>
              <a:rPr lang="hu-HU"/>
              <a:t>, ismerősök.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87637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5CAEF45-0E67-483F-3532-01DBC893B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812"/>
            <a:ext cx="10515600" cy="358775"/>
          </a:xfrm>
        </p:spPr>
        <p:txBody>
          <a:bodyPr>
            <a:noAutofit/>
          </a:bodyPr>
          <a:lstStyle/>
          <a:p>
            <a:pPr algn="ctr"/>
            <a:r>
              <a:rPr lang="hu-HU" sz="2000" dirty="0"/>
              <a:t>Variációk egy témára. Az eredeti képek ilyen változatokban készültek. 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1DFBCF6F-14F6-5589-644D-8BE53B1E5A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30" y="3857973"/>
            <a:ext cx="4416945" cy="2960933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C8B527D-2241-1D32-5A35-0EC4B2AD3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58" y="503587"/>
            <a:ext cx="4855464" cy="3151632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7E8AF856-918E-49B2-02D6-2947B879FB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710" y="3639693"/>
            <a:ext cx="4815840" cy="317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558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4E073FE-D5FC-2253-9B81-51C471C60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60103"/>
            <a:ext cx="8010525" cy="468547"/>
          </a:xfrm>
        </p:spPr>
        <p:txBody>
          <a:bodyPr>
            <a:normAutofit/>
          </a:bodyPr>
          <a:lstStyle/>
          <a:p>
            <a:r>
              <a:rPr lang="hu-HU" sz="2400" dirty="0"/>
              <a:t>Egy 1985-ös kiállítás meghívója. Illyés Gyula és Déry Tibor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70E3483B-7841-6762-2ACB-2F71BCAB2E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5350"/>
            <a:ext cx="9290265" cy="5851361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7EE60431-A01E-FDBD-E902-6C6F5DCC7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11943">
            <a:off x="7160222" y="2380746"/>
            <a:ext cx="6597060" cy="247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89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DC03A5B-2195-A211-3232-30CC390D9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135"/>
            <a:ext cx="3742267" cy="364066"/>
          </a:xfrm>
        </p:spPr>
        <p:txBody>
          <a:bodyPr>
            <a:normAutofit fontScale="90000"/>
          </a:bodyPr>
          <a:lstStyle/>
          <a:p>
            <a:r>
              <a:rPr lang="hu-HU" sz="2400" b="1" i="1" dirty="0"/>
              <a:t>Galsai: Halottakról…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2D0A375B-FB21-40C0-6079-DADEC2E71D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548" y="558799"/>
            <a:ext cx="5199570" cy="6206066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59E26D8E-442A-ED11-45E4-5F77314B5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048" y="0"/>
            <a:ext cx="48177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07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EC647E7-E234-DA74-1970-9CEA9606D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07" y="0"/>
            <a:ext cx="11234057" cy="531846"/>
          </a:xfrm>
        </p:spPr>
        <p:txBody>
          <a:bodyPr>
            <a:noAutofit/>
          </a:bodyPr>
          <a:lstStyle/>
          <a:p>
            <a:pPr algn="ctr"/>
            <a:r>
              <a:rPr lang="hu-HU" sz="2400" dirty="0"/>
              <a:t>Csorba az épülő nyaraló előtt és Csorba a büszke tulajdonos Bertha </a:t>
            </a:r>
            <a:r>
              <a:rPr lang="hu-HU" sz="2400" dirty="0" err="1"/>
              <a:t>Bulcsuval</a:t>
            </a:r>
            <a:r>
              <a:rPr lang="hu-HU" sz="2400" dirty="0"/>
              <a:t>, 1972 körül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51EA0242-AE15-365A-E3CD-5572033D97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47195"/>
            <a:ext cx="5913678" cy="5830887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4FA6F040-5DF8-D0CF-9299-742F345221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6" y="1052828"/>
            <a:ext cx="5881732" cy="540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58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3D4B271-19FF-C97F-77DC-D72DE1982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83" y="65314"/>
            <a:ext cx="11905860" cy="438539"/>
          </a:xfrm>
        </p:spPr>
        <p:txBody>
          <a:bodyPr>
            <a:noAutofit/>
          </a:bodyPr>
          <a:lstStyle/>
          <a:p>
            <a:pPr algn="ctr"/>
            <a:r>
              <a:rPr lang="hu-HU" sz="1800" dirty="0"/>
              <a:t>Csoportkép,1972, Révfülöp, nyaraló. Balról: Csorba Győzőné, Tüskés Tiborné, Csorba Győző, Fodor Andrásné, Tüskés Tibor, állnak Tüskés Tünde, Csorba Eszter, Csorba Zsófia és takarva Csorba Noémi, Jobboldalt Csorba, a nyaraló halljában, 1975-ben.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C0A91C08-EB11-67A8-C465-9AEF51B599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5" y="1205900"/>
            <a:ext cx="6938216" cy="4783575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46C528B0-144D-FFD4-7108-1295149F0A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216" y="1205900"/>
            <a:ext cx="5585927" cy="424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18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361B959-5437-F25F-AB04-27DF9B178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917" y="65314"/>
            <a:ext cx="11719249" cy="550506"/>
          </a:xfrm>
        </p:spPr>
        <p:txBody>
          <a:bodyPr>
            <a:normAutofit fontScale="90000"/>
          </a:bodyPr>
          <a:lstStyle/>
          <a:p>
            <a:pPr algn="ctr"/>
            <a:r>
              <a:rPr lang="hu-HU" sz="2000" dirty="0"/>
              <a:t>Nekik építette Csorba a fülöpi nyaralót. (7 Csorba unoka, egy Csorba-lány – a 7. unoka a kis hordozóban Zsófia lábánál)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FA7370C5-7415-0AB2-8DA7-D420007674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11" y="596812"/>
            <a:ext cx="10356978" cy="6195874"/>
          </a:xfrm>
        </p:spPr>
      </p:pic>
    </p:spTree>
    <p:extLst>
      <p:ext uri="{BB962C8B-B14F-4D97-AF65-F5344CB8AC3E}">
        <p14:creationId xmlns:p14="http://schemas.microsoft.com/office/powerpoint/2010/main" val="2578383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9609E85-E388-E4DD-2E8A-E4569C4D7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74645"/>
            <a:ext cx="11747241" cy="606393"/>
          </a:xfrm>
        </p:spPr>
        <p:txBody>
          <a:bodyPr>
            <a:noAutofit/>
          </a:bodyPr>
          <a:lstStyle/>
          <a:p>
            <a:pPr algn="ctr"/>
            <a:r>
              <a:rPr lang="hu-HU" sz="2000" dirty="0"/>
              <a:t>Révfülöp, 1960-as évek vége. Móló, baloldalt a legendásIbolya cukrászda, középen a kikötő épülete, jobboldalt a parti sétány, azaz a Halász utca és a mólón az elmaradhatatlan „kellék”: két úttörő</a:t>
            </a:r>
          </a:p>
        </p:txBody>
      </p:sp>
      <p:pic>
        <p:nvPicPr>
          <p:cNvPr id="4" name="Tartalom helye 4">
            <a:extLst>
              <a:ext uri="{FF2B5EF4-FFF2-40B4-BE49-F238E27FC236}">
                <a16:creationId xmlns:a16="http://schemas.microsoft.com/office/drawing/2014/main" id="{2833915F-0EF3-BEBD-E034-2067AFD1A7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792" y="676896"/>
            <a:ext cx="9255967" cy="6181104"/>
          </a:xfrm>
        </p:spPr>
      </p:pic>
    </p:spTree>
    <p:extLst>
      <p:ext uri="{BB962C8B-B14F-4D97-AF65-F5344CB8AC3E}">
        <p14:creationId xmlns:p14="http://schemas.microsoft.com/office/powerpoint/2010/main" val="206968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4D83A5B-599E-611E-B16F-EE33A69E7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3" y="0"/>
            <a:ext cx="12072257" cy="539746"/>
          </a:xfrm>
        </p:spPr>
        <p:txBody>
          <a:bodyPr>
            <a:normAutofit fontScale="90000"/>
          </a:bodyPr>
          <a:lstStyle/>
          <a:p>
            <a:pPr algn="ctr"/>
            <a:r>
              <a:rPr lang="hu-HU" sz="2000" dirty="0"/>
              <a:t>Révfülöp, 2010 körül, a Fülöp hegyen már a kilátóval. Balra az óriássá nőtt Ibolya, a móló a viharjelzővel, a  kikötő előtt, a presszó, már a TV-stáb kellékeivel, jobbra a Rév büfé. </a:t>
            </a:r>
          </a:p>
        </p:txBody>
      </p:sp>
      <p:pic>
        <p:nvPicPr>
          <p:cNvPr id="12" name="Tartalom helye 11">
            <a:extLst>
              <a:ext uri="{FF2B5EF4-FFF2-40B4-BE49-F238E27FC236}">
                <a16:creationId xmlns:a16="http://schemas.microsoft.com/office/drawing/2014/main" id="{27FECC01-0326-133F-AD51-1E83C38C3D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42" y="539746"/>
            <a:ext cx="11234057" cy="6318254"/>
          </a:xfrm>
        </p:spPr>
      </p:pic>
    </p:spTree>
    <p:extLst>
      <p:ext uri="{BB962C8B-B14F-4D97-AF65-F5344CB8AC3E}">
        <p14:creationId xmlns:p14="http://schemas.microsoft.com/office/powerpoint/2010/main" val="1929579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7BF6496-46D2-8F26-5A48-0A1AD1EBB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5928"/>
          </a:xfrm>
        </p:spPr>
        <p:txBody>
          <a:bodyPr>
            <a:normAutofit fontScale="90000"/>
          </a:bodyPr>
          <a:lstStyle/>
          <a:p>
            <a:pPr algn="ctr"/>
            <a:r>
              <a:rPr lang="hu-H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Csorba Győző, Károlyi Amy, Weöres Sándor. Csorba Győző szerzői estje a Pécsi Városi Művelődési Házban, 1970. XI. 9-én 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F2474F76-87DC-7CC5-959B-98058E5A57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67" y="1138335"/>
            <a:ext cx="8579139" cy="5456882"/>
          </a:xfr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2C4DACC9-C48B-0602-19A5-AB608005F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686" y="1539551"/>
            <a:ext cx="2626885" cy="2329206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716D62D6-0E72-35BA-8F24-C0E7441070D2}"/>
              </a:ext>
            </a:extLst>
          </p:cNvPr>
          <p:cNvSpPr txBox="1"/>
          <p:nvPr/>
        </p:nvSpPr>
        <p:spPr>
          <a:xfrm>
            <a:off x="9078686" y="3946849"/>
            <a:ext cx="2626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i="1" dirty="0"/>
              <a:t>Csorba feljegyzése a fotó hátoldalán</a:t>
            </a:r>
          </a:p>
        </p:txBody>
      </p:sp>
    </p:spTree>
    <p:extLst>
      <p:ext uri="{BB962C8B-B14F-4D97-AF65-F5344CB8AC3E}">
        <p14:creationId xmlns:p14="http://schemas.microsoft.com/office/powerpoint/2010/main" val="3793870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D24C344-843C-BBAB-182B-B008AC001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58" y="68132"/>
            <a:ext cx="11774078" cy="668222"/>
          </a:xfrm>
        </p:spPr>
        <p:txBody>
          <a:bodyPr>
            <a:normAutofit/>
          </a:bodyPr>
          <a:lstStyle/>
          <a:p>
            <a:pPr algn="ctr"/>
            <a:r>
              <a:rPr lang="hu-HU" sz="2000" b="1" i="1" dirty="0"/>
              <a:t>Két pécsi csoportkép ugyanarról a(z) ismeretlen helyszínről (valószínű a Pécsi Tanárképző Főiskola kertje, följárat a futballpályára, ill. egy sétaút), ugyanabból az időből: Pécsi Nyári Szabadegyetem, 1961. júl. 29. 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805569CA-4BC9-F094-E96F-FFE3A80BD5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57" y="709863"/>
            <a:ext cx="4038125" cy="6002021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29385871-9282-474B-FA4B-0C636428B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848" y="736354"/>
            <a:ext cx="6594960" cy="4344694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0FB6B668-ED8C-315A-9E41-9AC1AE0658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353" y="5081047"/>
            <a:ext cx="3206496" cy="1280160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8ADDC53C-6FCB-2C84-4DA6-9061152E91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849" y="5148355"/>
            <a:ext cx="3273552" cy="804672"/>
          </a:xfrm>
          <a:prstGeom prst="rect">
            <a:avLst/>
          </a:prstGeom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907C7606-57B2-2A05-6F5B-2663A1EA3719}"/>
              </a:ext>
            </a:extLst>
          </p:cNvPr>
          <p:cNvSpPr txBox="1"/>
          <p:nvPr/>
        </p:nvSpPr>
        <p:spPr>
          <a:xfrm>
            <a:off x="7670312" y="5958871"/>
            <a:ext cx="4405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1. kép, felső sor. b-j: ismeretlen, </a:t>
            </a:r>
            <a:r>
              <a:rPr lang="hu-HU" sz="1600" dirty="0" err="1"/>
              <a:t>Pákolitz</a:t>
            </a:r>
            <a:r>
              <a:rPr lang="hu-HU" sz="1600" dirty="0"/>
              <a:t> István, Csorba Győző; középső sor b-j: Tüskés Tibor, Kende Sándor, Takáts Gyula; elöl </a:t>
            </a:r>
            <a:r>
              <a:rPr lang="hu-HU" sz="1600" dirty="0" err="1"/>
              <a:t>Bárdosi</a:t>
            </a:r>
            <a:r>
              <a:rPr lang="hu-HU" sz="1600" dirty="0"/>
              <a:t> Németh János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6D3FB794-8724-D3A8-C960-AC2441300D1B}"/>
              </a:ext>
            </a:extLst>
          </p:cNvPr>
          <p:cNvSpPr txBox="1"/>
          <p:nvPr/>
        </p:nvSpPr>
        <p:spPr>
          <a:xfrm>
            <a:off x="10908401" y="904973"/>
            <a:ext cx="120279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/>
              <a:t>2. kép Balról-jobbra: Ismeretlen hölgy 1, Kende Sándor (takarva), ismeretlen hölgy 2, </a:t>
            </a:r>
            <a:r>
              <a:rPr lang="hu-HU" sz="1600" dirty="0" err="1"/>
              <a:t>Pákolitz</a:t>
            </a:r>
            <a:r>
              <a:rPr lang="hu-HU" sz="1600" dirty="0"/>
              <a:t> István, </a:t>
            </a:r>
            <a:r>
              <a:rPr lang="hu-HU" sz="1600" dirty="0" err="1"/>
              <a:t>Bárdosi</a:t>
            </a:r>
            <a:r>
              <a:rPr lang="hu-HU" sz="1600" dirty="0"/>
              <a:t> Németh János, Takáts Gyula, térdel Csorba Győző</a:t>
            </a:r>
          </a:p>
        </p:txBody>
      </p:sp>
    </p:spTree>
    <p:extLst>
      <p:ext uri="{BB962C8B-B14F-4D97-AF65-F5344CB8AC3E}">
        <p14:creationId xmlns:p14="http://schemas.microsoft.com/office/powerpoint/2010/main" val="1580641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073B3C9-85A9-A876-D6D3-50F001DC8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22869" cy="612742"/>
          </a:xfrm>
        </p:spPr>
        <p:txBody>
          <a:bodyPr>
            <a:normAutofit fontScale="90000"/>
          </a:bodyPr>
          <a:lstStyle/>
          <a:p>
            <a:pPr algn="ctr"/>
            <a:r>
              <a:rPr lang="hu-HU" sz="2000" b="1" i="1" dirty="0"/>
              <a:t>Badacsony 1947. Dél-dunántúli írók kirándulása, 1947. </a:t>
            </a:r>
            <a:r>
              <a:rPr lang="hu-HU" sz="2000" b="1" i="1" dirty="0" err="1"/>
              <a:t>Tatay</a:t>
            </a:r>
            <a:r>
              <a:rPr lang="hu-HU" sz="2000" b="1" i="1" dirty="0"/>
              <a:t> Sándor pincéje. Csorba a kőfalon ül, balról a 2. Jobbra képeslap Margitkának, néhány résztvevő aláírásával. 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840F6C4C-0723-D429-2A70-9CE943117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28" y="602549"/>
            <a:ext cx="6391373" cy="6391373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7A6979FF-58EB-DE25-E504-5E34CB2C6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49102" y="1860197"/>
            <a:ext cx="6119525" cy="387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958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4ADBB05-F4A1-9176-CF19-53D8F055C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07873"/>
          </a:xfrm>
        </p:spPr>
        <p:txBody>
          <a:bodyPr>
            <a:normAutofit/>
          </a:bodyPr>
          <a:lstStyle/>
          <a:p>
            <a:pPr algn="ctr"/>
            <a:r>
              <a:rPr lang="hu-HU" sz="2000" b="1" i="1" dirty="0"/>
              <a:t>Családi képek, 1957. </a:t>
            </a:r>
            <a:r>
              <a:rPr lang="hu-HU" sz="2000" b="1" i="1" dirty="0" err="1"/>
              <a:t>Kulich</a:t>
            </a:r>
            <a:r>
              <a:rPr lang="hu-HU" sz="2000" b="1" i="1" dirty="0"/>
              <a:t> Gyula utca és az őrtorony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D7D67E97-EA75-2F22-0E77-BAD93CFCC1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4471">
            <a:off x="378938" y="1325975"/>
            <a:ext cx="4055469" cy="2930076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348A8287-E344-7588-E0AC-349795659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585" y="1180868"/>
            <a:ext cx="3410712" cy="2249424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D5252308-C187-AAED-9EC7-434284F5E4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820">
            <a:off x="8442094" y="1495168"/>
            <a:ext cx="3416808" cy="2240280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AA561EB7-8D6A-711A-D2C7-7ADD006C15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704" y="4378910"/>
            <a:ext cx="3416808" cy="2240280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99BCF4B9-4FEB-F2DA-A221-337EF53351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005" y="3600527"/>
            <a:ext cx="3331464" cy="320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47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5D70307-01C1-51EE-4A29-D128486D1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876"/>
            <a:ext cx="10515600" cy="361950"/>
          </a:xfrm>
        </p:spPr>
        <p:txBody>
          <a:bodyPr>
            <a:normAutofit fontScale="90000"/>
          </a:bodyPr>
          <a:lstStyle/>
          <a:p>
            <a:endParaRPr lang="hu-HU" sz="2000" dirty="0"/>
          </a:p>
        </p:txBody>
      </p:sp>
      <p:pic>
        <p:nvPicPr>
          <p:cNvPr id="13" name="Tartalom helye 12">
            <a:extLst>
              <a:ext uri="{FF2B5EF4-FFF2-40B4-BE49-F238E27FC236}">
                <a16:creationId xmlns:a16="http://schemas.microsoft.com/office/drawing/2014/main" id="{A4787A6B-C9F4-7C9D-69E7-FEC0A87D1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8" y="142876"/>
            <a:ext cx="4802886" cy="3476687"/>
          </a:xfr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5B5B5F43-AA90-DF04-BB42-8F407DF103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305" y="31402"/>
            <a:ext cx="4986145" cy="3521423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E961087D-A399-3497-94BD-54D4A7149D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8" y="3752088"/>
            <a:ext cx="4681728" cy="3105912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10CE08D9-F5E5-AC74-CAAB-AA9B3F5D8F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276" y="3673326"/>
            <a:ext cx="4152138" cy="3184674"/>
          </a:xfrm>
          <a:prstGeom prst="rect">
            <a:avLst/>
          </a:prstGeom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F26D4756-B8BE-1E38-5493-29E5E99CAC42}"/>
              </a:ext>
            </a:extLst>
          </p:cNvPr>
          <p:cNvSpPr txBox="1"/>
          <p:nvPr/>
        </p:nvSpPr>
        <p:spPr>
          <a:xfrm>
            <a:off x="5238750" y="800100"/>
            <a:ext cx="13765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Csorba az őrtoronyban 1950-es évek eleje, háttérben az Ágoston téri templom. Jobbra lent Csorba egy virággal. 1950-es évek eleje</a:t>
            </a:r>
          </a:p>
        </p:txBody>
      </p:sp>
    </p:spTree>
    <p:extLst>
      <p:ext uri="{BB962C8B-B14F-4D97-AF65-F5344CB8AC3E}">
        <p14:creationId xmlns:p14="http://schemas.microsoft.com/office/powerpoint/2010/main" val="2365708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27CE8EF-DD17-4EF8-26F7-CBBA4D023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109"/>
            <a:ext cx="10515600" cy="386499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A10A092F-7361-E0E7-0951-8DC9F0A4CD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46" y="651022"/>
            <a:ext cx="4279392" cy="3182112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2FE39B3D-FDF2-47B6-5047-6B35AC544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654" y="651022"/>
            <a:ext cx="4224528" cy="310896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F3E94533-1CA1-D5CC-BCEF-43AD50792D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798" y="4026957"/>
            <a:ext cx="4279393" cy="2831043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DB77F761-7B79-807C-2B4C-6E949D1C0F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124" y="3944041"/>
            <a:ext cx="4013055" cy="299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5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AEF875D-18BB-F4E7-9CD0-540D219E3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97" y="0"/>
            <a:ext cx="11792932" cy="612742"/>
          </a:xfrm>
        </p:spPr>
        <p:txBody>
          <a:bodyPr>
            <a:noAutofit/>
          </a:bodyPr>
          <a:lstStyle/>
          <a:p>
            <a:pPr algn="ctr"/>
            <a:r>
              <a:rPr lang="hu-HU" sz="2200" dirty="0"/>
              <a:t>Csorba, 1970-es évek közepe, Csorba 1970-es évek vége. Itt a kert alsó részét már elvették, helyén négyemeletes panelsor (Kodály Z. u.) épült. Bizony, elég sok gondot okozott ez a költőnek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007D1AF4-4CB5-3952-018D-C4CB409CC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95" y="723745"/>
            <a:ext cx="3936808" cy="6134256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1268B57D-6E69-C04C-28C4-F036DD01C0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725" y="1048515"/>
            <a:ext cx="5559998" cy="564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0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16A44D3-0498-8776-229C-DC278F206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682" y="365125"/>
            <a:ext cx="6947555" cy="775518"/>
          </a:xfrm>
        </p:spPr>
        <p:txBody>
          <a:bodyPr>
            <a:noAutofit/>
          </a:bodyPr>
          <a:lstStyle/>
          <a:p>
            <a:r>
              <a:rPr lang="hu-HU" sz="2400" b="1" i="1" dirty="0"/>
              <a:t>Első Batsányi Társaság 1929 és Várkonyi Nándor, a pécsi művelődés és irodalmi élet mozgató, 1931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270BA62B-07B4-2B91-EE60-ACD5B91E76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4" y="1393055"/>
            <a:ext cx="7114881" cy="4947579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E6246E8A-1824-68A4-6FAD-5C344690E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566" y="752884"/>
            <a:ext cx="4257352" cy="589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882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456</Words>
  <Application>Microsoft Office PowerPoint</Application>
  <PresentationFormat>Szélesvásznú</PresentationFormat>
  <Paragraphs>20</Paragraphs>
  <Slides>17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Office-téma</vt:lpstr>
      <vt:lpstr>Csorba Győző </vt:lpstr>
      <vt:lpstr>Csorba Győző, Károlyi Amy, Weöres Sándor. Csorba Győző szerzői estje a Pécsi Városi Művelődési Házban, 1970. XI. 9-én </vt:lpstr>
      <vt:lpstr>Két pécsi csoportkép ugyanarról a(z) ismeretlen helyszínről (valószínű a Pécsi Tanárképző Főiskola kertje, följárat a futballpályára, ill. egy sétaút), ugyanabból az időből: Pécsi Nyári Szabadegyetem, 1961. júl. 29. </vt:lpstr>
      <vt:lpstr>Badacsony 1947. Dél-dunántúli írók kirándulása, 1947. Tatay Sándor pincéje. Csorba a kőfalon ül, balról a 2. Jobbra képeslap Margitkának, néhány résztvevő aláírásával. </vt:lpstr>
      <vt:lpstr>Családi képek, 1957. Kulich Gyula utca és az őrtorony</vt:lpstr>
      <vt:lpstr>PowerPoint-bemutató</vt:lpstr>
      <vt:lpstr>PowerPoint-bemutató</vt:lpstr>
      <vt:lpstr>Csorba, 1970-es évek közepe, Csorba 1970-es évek vége. Itt a kert alsó részét már elvették, helyén négyemeletes panelsor (Kodály Z. u.) épült. Bizony, elég sok gondot okozott ez a költőnek</vt:lpstr>
      <vt:lpstr>Első Batsányi Társaság 1929 és Várkonyi Nándor, a pécsi művelődés és irodalmi élet mozgató, 1931</vt:lpstr>
      <vt:lpstr>Variációk egy témára. Az eredeti képek ilyen változatokban készültek. </vt:lpstr>
      <vt:lpstr>Egy 1985-ös kiállítás meghívója. Illyés Gyula és Déry Tibor</vt:lpstr>
      <vt:lpstr>Galsai: Halottakról…</vt:lpstr>
      <vt:lpstr>Csorba az épülő nyaraló előtt és Csorba a büszke tulajdonos Bertha Bulcsuval, 1972 körül</vt:lpstr>
      <vt:lpstr>Csoportkép,1972, Révfülöp, nyaraló. Balról: Csorba Győzőné, Tüskés Tiborné, Csorba Győző, Fodor Andrásné, Tüskés Tibor, állnak Tüskés Tünde, Csorba Eszter, Csorba Zsófia és takarva Csorba Noémi, Jobboldalt Csorba, a nyaraló halljában, 1975-ben.</vt:lpstr>
      <vt:lpstr>Nekik építette Csorba a fülöpi nyaralót. (7 Csorba unoka, egy Csorba-lány – a 7. unoka a kis hordozóban Zsófia lábánál)</vt:lpstr>
      <vt:lpstr>Révfülöp, 1960-as évek vége. Móló, baloldalt a legendásIbolya cukrászda, középen a kikötő épülete, jobboldalt a parti sétány, azaz a Halász utca és a mólón az elmaradhatatlan „kellék”: két úttörő</vt:lpstr>
      <vt:lpstr>Révfülöp, 2010 körül, a Fülöp hegyen már a kilátóval. Balra az óriássá nőtt Ibolya, a móló a viharjelzővel, a  kikötő előtt, a presszó, már a TV-stáb kellékeivel, jobbra a Rév büfé.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László és Noémi Pintér</dc:creator>
  <cp:lastModifiedBy>László és Noémi Pintér</cp:lastModifiedBy>
  <cp:revision>5</cp:revision>
  <dcterms:created xsi:type="dcterms:W3CDTF">2025-07-02T10:10:37Z</dcterms:created>
  <dcterms:modified xsi:type="dcterms:W3CDTF">2025-07-06T13:39:40Z</dcterms:modified>
</cp:coreProperties>
</file>