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37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5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9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69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48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66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98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53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0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7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AB58D-ECD1-4867-A41C-94B444B7E15E}" type="datetimeFigureOut">
              <a:rPr lang="hu-HU" smtClean="0"/>
              <a:t>2023. 09. 15.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53922-977E-43D7-AE6B-621619E3FE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729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7E28B8-55C0-860D-6403-345F86ECD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10344"/>
            <a:ext cx="6858000" cy="1277412"/>
          </a:xfrm>
        </p:spPr>
        <p:txBody>
          <a:bodyPr>
            <a:noAutofit/>
          </a:bodyPr>
          <a:lstStyle/>
          <a:p>
            <a:r>
              <a:rPr lang="hu-HU" sz="4000" dirty="0"/>
              <a:t>Látogatás a Pécsi Köztemető díszsírhelyei között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B9F1E27-3EEA-D611-CF39-8CAEC78E1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58779"/>
            <a:ext cx="6858000" cy="459842"/>
          </a:xfrm>
        </p:spPr>
        <p:txBody>
          <a:bodyPr>
            <a:noAutofit/>
          </a:bodyPr>
          <a:lstStyle/>
          <a:p>
            <a:r>
              <a:rPr lang="hu-HU" sz="3600" dirty="0"/>
              <a:t>Pécs, 2023. X. 13. </a:t>
            </a:r>
          </a:p>
        </p:txBody>
      </p:sp>
    </p:spTree>
    <p:extLst>
      <p:ext uri="{BB962C8B-B14F-4D97-AF65-F5344CB8AC3E}">
        <p14:creationId xmlns:p14="http://schemas.microsoft.com/office/powerpoint/2010/main" val="1693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29C863-C7BC-4854-2EED-70D376E62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3287"/>
            <a:ext cx="7886700" cy="50074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1800" dirty="0"/>
              <a:t>A professzor mesél. </a:t>
            </a:r>
            <a:r>
              <a:rPr lang="hu-HU" sz="1800" dirty="0" err="1"/>
              <a:t>Friedszám</a:t>
            </a:r>
            <a:r>
              <a:rPr lang="hu-HU" sz="1800" dirty="0"/>
              <a:t> Márta, Villányi Rózsa és a Csorba Könyvtár képviselője  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B45241D-C70C-3D4E-7097-A77021667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2075" y="2322468"/>
            <a:ext cx="6030685" cy="2713808"/>
          </a:xfrm>
        </p:spPr>
      </p:pic>
    </p:spTree>
    <p:extLst>
      <p:ext uri="{BB962C8B-B14F-4D97-AF65-F5344CB8AC3E}">
        <p14:creationId xmlns:p14="http://schemas.microsoft.com/office/powerpoint/2010/main" val="39634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33AC47-E568-C651-C61A-6FB3856B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597635"/>
          </a:xfrm>
        </p:spPr>
        <p:txBody>
          <a:bodyPr>
            <a:normAutofit/>
          </a:bodyPr>
          <a:lstStyle/>
          <a:p>
            <a:pPr algn="ctr"/>
            <a:r>
              <a:rPr lang="hu-HU" sz="1800" dirty="0"/>
              <a:t>A három grácia. Balra Villányi Rózsa, jobbra professzor úr lánya, középen a Csorba Könyvtár képviselője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6EF6197-2E9E-A30B-6EF3-AF5E7F540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403" y="2448748"/>
            <a:ext cx="6031764" cy="2786742"/>
          </a:xfrm>
        </p:spPr>
      </p:pic>
    </p:spTree>
    <p:extLst>
      <p:ext uri="{BB962C8B-B14F-4D97-AF65-F5344CB8AC3E}">
        <p14:creationId xmlns:p14="http://schemas.microsoft.com/office/powerpoint/2010/main" val="1907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630296-AF2E-184C-0734-80AF4C53B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258"/>
            <a:ext cx="7886700" cy="59599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1800" dirty="0" err="1"/>
              <a:t>Galambosi</a:t>
            </a:r>
            <a:r>
              <a:rPr lang="hu-HU" sz="1800" dirty="0"/>
              <a:t> László sírja, Csorbától kicsit jobbra (nyugatra). Mellette Horváth Lajos 1971 és 1989 között megyei tanácselnök, 1975-1990 között országgyűlési képviselő. A költő és a politikus… 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BC62A29E-3836-96FA-BDCD-EFD4C9566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14" y="1099457"/>
            <a:ext cx="4245428" cy="5660572"/>
          </a:xfrm>
        </p:spPr>
      </p:pic>
    </p:spTree>
    <p:extLst>
      <p:ext uri="{BB962C8B-B14F-4D97-AF65-F5344CB8AC3E}">
        <p14:creationId xmlns:p14="http://schemas.microsoft.com/office/powerpoint/2010/main" val="9249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A2189C-2759-9B8F-5BBF-3E64ECF8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9486"/>
            <a:ext cx="7886700" cy="576943"/>
          </a:xfrm>
        </p:spPr>
        <p:txBody>
          <a:bodyPr>
            <a:normAutofit/>
          </a:bodyPr>
          <a:lstStyle/>
          <a:p>
            <a:pPr algn="ctr"/>
            <a:r>
              <a:rPr lang="hu-HU" sz="1800" dirty="0"/>
              <a:t>Egy olvashatatlan sírfelirat. Aki tudja, írja meg, ki pihen a síremlék alatt 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B32AD0E-CB99-077B-7AC0-2AD369624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2305" y="2242300"/>
            <a:ext cx="5981708" cy="3129967"/>
          </a:xfrm>
        </p:spPr>
      </p:pic>
    </p:spTree>
    <p:extLst>
      <p:ext uri="{BB962C8B-B14F-4D97-AF65-F5344CB8AC3E}">
        <p14:creationId xmlns:p14="http://schemas.microsoft.com/office/powerpoint/2010/main" val="39812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54B255-2923-90F8-1249-4AF168E5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629"/>
            <a:ext cx="7886700" cy="391885"/>
          </a:xfrm>
        </p:spPr>
        <p:txBody>
          <a:bodyPr>
            <a:normAutofit/>
          </a:bodyPr>
          <a:lstStyle/>
          <a:p>
            <a:pPr algn="ctr"/>
            <a:r>
              <a:rPr lang="hu-HU" sz="1800" dirty="0"/>
              <a:t>Csorba sírja 1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DFF6488-F4A1-797F-59A0-96B15EE8A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58" y="642257"/>
            <a:ext cx="4498521" cy="5998029"/>
          </a:xfrm>
        </p:spPr>
      </p:pic>
    </p:spTree>
    <p:extLst>
      <p:ext uri="{BB962C8B-B14F-4D97-AF65-F5344CB8AC3E}">
        <p14:creationId xmlns:p14="http://schemas.microsoft.com/office/powerpoint/2010/main" val="3190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E598C6-29DF-7D03-F346-FCF91C425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3029"/>
            <a:ext cx="7886700" cy="489857"/>
          </a:xfrm>
        </p:spPr>
        <p:txBody>
          <a:bodyPr>
            <a:normAutofit/>
          </a:bodyPr>
          <a:lstStyle/>
          <a:p>
            <a:pPr algn="ctr"/>
            <a:r>
              <a:rPr lang="hu-HU" sz="1500" dirty="0"/>
              <a:t>Csorba sírja 2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9B2AD29-9F0A-7F94-3829-580DAED39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9" y="772886"/>
            <a:ext cx="4359428" cy="5812570"/>
          </a:xfrm>
        </p:spPr>
      </p:pic>
    </p:spTree>
    <p:extLst>
      <p:ext uri="{BB962C8B-B14F-4D97-AF65-F5344CB8AC3E}">
        <p14:creationId xmlns:p14="http://schemas.microsoft.com/office/powerpoint/2010/main" val="38672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39242F-B522-2E2E-CC46-F2077EFD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0"/>
            <a:ext cx="8860971" cy="427048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A mindig elegáns professzor és a mindig kicsit (?) zilált szerkesztő verset olvas</a:t>
            </a:r>
          </a:p>
        </p:txBody>
      </p:sp>
      <p:pic>
        <p:nvPicPr>
          <p:cNvPr id="4" name="VID-20230915-WA0003">
            <a:hlinkClick r:id="" action="ppaction://media"/>
            <a:extLst>
              <a:ext uri="{FF2B5EF4-FFF2-40B4-BE49-F238E27FC236}">
                <a16:creationId xmlns:a16="http://schemas.microsoft.com/office/drawing/2014/main" id="{79F317C5-C7B5-C43E-63CD-26A824CB09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2428" y="681038"/>
            <a:ext cx="3194863" cy="5749914"/>
          </a:xfrm>
        </p:spPr>
      </p:pic>
    </p:spTree>
    <p:extLst>
      <p:ext uri="{BB962C8B-B14F-4D97-AF65-F5344CB8AC3E}">
        <p14:creationId xmlns:p14="http://schemas.microsoft.com/office/powerpoint/2010/main" val="34501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73C712-97B4-E9CF-2517-123DB666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744"/>
            <a:ext cx="78867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1800" dirty="0"/>
              <a:t>A „ tömeg” egy része</a:t>
            </a:r>
            <a:br>
              <a:rPr lang="hu-HU" sz="1800" dirty="0"/>
            </a:br>
            <a:endParaRPr lang="hu-HU" sz="1800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3B05585-A965-2878-5C5B-CF1F57A91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2594" y="2125737"/>
            <a:ext cx="6362095" cy="2862943"/>
          </a:xfrm>
        </p:spPr>
      </p:pic>
    </p:spTree>
    <p:extLst>
      <p:ext uri="{BB962C8B-B14F-4D97-AF65-F5344CB8AC3E}">
        <p14:creationId xmlns:p14="http://schemas.microsoft.com/office/powerpoint/2010/main" val="280918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7DB533-B6C0-63A6-5C85-B3D85D6A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21" y="108857"/>
            <a:ext cx="7886700" cy="620486"/>
          </a:xfrm>
        </p:spPr>
        <p:txBody>
          <a:bodyPr>
            <a:normAutofit/>
          </a:bodyPr>
          <a:lstStyle/>
          <a:p>
            <a:pPr algn="ctr"/>
            <a:r>
              <a:rPr lang="hu-HU" sz="1800" dirty="0"/>
              <a:t>Egy másik csoport: unoka, dédunoka és unokavő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A855E0B-E608-9321-60EF-B23250B13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3" y="729344"/>
            <a:ext cx="4514849" cy="6019800"/>
          </a:xfrm>
        </p:spPr>
      </p:pic>
    </p:spTree>
    <p:extLst>
      <p:ext uri="{BB962C8B-B14F-4D97-AF65-F5344CB8AC3E}">
        <p14:creationId xmlns:p14="http://schemas.microsoft.com/office/powerpoint/2010/main" val="10309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C19E67-9493-81CC-5F38-B2643E80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744"/>
            <a:ext cx="7886700" cy="468085"/>
          </a:xfrm>
        </p:spPr>
        <p:txBody>
          <a:bodyPr>
            <a:normAutofit/>
          </a:bodyPr>
          <a:lstStyle/>
          <a:p>
            <a:pPr algn="ctr"/>
            <a:r>
              <a:rPr lang="hu-HU" sz="1800" dirty="0"/>
              <a:t>A délceg professzor és aki kicsit kevésbé az: </a:t>
            </a:r>
            <a:r>
              <a:rPr lang="hu-HU" sz="1800" dirty="0" err="1"/>
              <a:t>Kereszturi</a:t>
            </a:r>
            <a:r>
              <a:rPr lang="hu-HU" sz="1800" dirty="0"/>
              <a:t> József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D8C028C-F67C-4275-C324-F29F57F20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9299" y="2303986"/>
            <a:ext cx="6251715" cy="2819400"/>
          </a:xfrm>
        </p:spPr>
      </p:pic>
    </p:spTree>
    <p:extLst>
      <p:ext uri="{BB962C8B-B14F-4D97-AF65-F5344CB8AC3E}">
        <p14:creationId xmlns:p14="http://schemas.microsoft.com/office/powerpoint/2010/main" val="7127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6B8C60-6ECD-E6FD-7F49-298BE688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3286"/>
            <a:ext cx="7886700" cy="42454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1800" dirty="0"/>
              <a:t>A kicsi dédunokát nem hatja meg Nagy Imre. Helyette a fiam és professzor lánya figyel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2A30823-4EF4-1AE2-AB71-8F612F1FF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07" y="587829"/>
            <a:ext cx="4580161" cy="6106885"/>
          </a:xfrm>
        </p:spPr>
      </p:pic>
    </p:spTree>
    <p:extLst>
      <p:ext uri="{BB962C8B-B14F-4D97-AF65-F5344CB8AC3E}">
        <p14:creationId xmlns:p14="http://schemas.microsoft.com/office/powerpoint/2010/main" val="39210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F15B5E-9204-EB05-C4F0-EABE9A88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067"/>
            <a:ext cx="7886700" cy="599619"/>
          </a:xfrm>
        </p:spPr>
        <p:txBody>
          <a:bodyPr>
            <a:noAutofit/>
          </a:bodyPr>
          <a:lstStyle/>
          <a:p>
            <a:pPr algn="ctr"/>
            <a:r>
              <a:rPr lang="hu-HU" sz="1800" dirty="0"/>
              <a:t>A professzornak mesélnek… </a:t>
            </a:r>
            <a:r>
              <a:rPr lang="hu-HU" sz="1800" dirty="0" err="1"/>
              <a:t>Friedszám</a:t>
            </a:r>
            <a:r>
              <a:rPr lang="hu-HU" sz="1800" dirty="0"/>
              <a:t> Márta 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9083AFD1-42F4-919D-C688-C5AF44B12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99" y="745029"/>
            <a:ext cx="4511929" cy="6015905"/>
          </a:xfrm>
        </p:spPr>
      </p:pic>
    </p:spTree>
    <p:extLst>
      <p:ext uri="{BB962C8B-B14F-4D97-AF65-F5344CB8AC3E}">
        <p14:creationId xmlns:p14="http://schemas.microsoft.com/office/powerpoint/2010/main" val="39176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160</Words>
  <Application>Microsoft Office PowerPoint</Application>
  <PresentationFormat>Diavetítés a képernyőre (4:3 oldalarány)</PresentationFormat>
  <Paragraphs>14</Paragraphs>
  <Slides>13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Office-téma</vt:lpstr>
      <vt:lpstr>Látogatás a Pécsi Köztemető díszsírhelyei között</vt:lpstr>
      <vt:lpstr>Csorba sírja 1</vt:lpstr>
      <vt:lpstr>Csorba sírja 2</vt:lpstr>
      <vt:lpstr>A mindig elegáns professzor és a mindig kicsit (?) zilált szerkesztő verset olvas</vt:lpstr>
      <vt:lpstr>A „ tömeg” egy része </vt:lpstr>
      <vt:lpstr>Egy másik csoport: unoka, dédunoka és unokavő </vt:lpstr>
      <vt:lpstr>A délceg professzor és aki kicsit kevésbé az: Kereszturi József</vt:lpstr>
      <vt:lpstr>A kicsi dédunokát nem hatja meg Nagy Imre. Helyette a fiam és professzor lánya figyel </vt:lpstr>
      <vt:lpstr>A professzornak mesélnek… Friedszám Márta </vt:lpstr>
      <vt:lpstr>A professzor mesél. Friedszám Márta, Villányi Rózsa és a Csorba Könyvtár képviselője  </vt:lpstr>
      <vt:lpstr>A három grácia. Balra Villányi Rózsa, jobbra professzor úr lánya, középen a Csorba Könyvtár képviselője</vt:lpstr>
      <vt:lpstr>Galambosi László sírja, Csorbától kicsit jobbra (nyugatra). Mellette Horváth Lajos 1971 és 1989 között megyei tanácselnök, 1975-1990 között országgyűlési képviselő. A költő és a politikus… </vt:lpstr>
      <vt:lpstr>Egy olvashatatlan sírfelirat. Aki tudja, írja meg, ki pihen a síremlék alatt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Látogatás a Pécsi Köztemető díszsírhelyei között</dc:title>
  <dc:creator>László és Noémi Pintér</dc:creator>
  <cp:lastModifiedBy>László és Noémi Pintér</cp:lastModifiedBy>
  <cp:revision>8</cp:revision>
  <dcterms:created xsi:type="dcterms:W3CDTF">2023-09-15T14:41:23Z</dcterms:created>
  <dcterms:modified xsi:type="dcterms:W3CDTF">2023-09-15T16:15:25Z</dcterms:modified>
</cp:coreProperties>
</file>