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68" r:id="rId4"/>
    <p:sldId id="266" r:id="rId5"/>
    <p:sldId id="265" r:id="rId6"/>
    <p:sldId id="264" r:id="rId7"/>
    <p:sldId id="262" r:id="rId8"/>
    <p:sldId id="285" r:id="rId9"/>
    <p:sldId id="263" r:id="rId10"/>
    <p:sldId id="261" r:id="rId11"/>
    <p:sldId id="27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17789C-1DF8-4E1D-9936-BA95E96C4807}" type="datetimeFigureOut">
              <a:rPr lang="hu-HU" smtClean="0"/>
              <a:pPr/>
              <a:t>2021.08.20.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A61D21-B5BE-444B-B463-A60DBE26763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orbagyozo.hu/files/egyeb/szuletesnapikoszonto.doc" TargetMode="External"/><Relationship Id="rId2" Type="http://schemas.openxmlformats.org/officeDocument/2006/relationships/hyperlink" Target="http://www.baralib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orbagyozo.hu/p/9821" TargetMode="External"/><Relationship Id="rId4" Type="http://schemas.openxmlformats.org/officeDocument/2006/relationships/hyperlink" Target="https://plus.google.com/photos/107385612938149456507/albums/5807737805498238497?authkey=CJWM-oPJj-qrhg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orbagyozo.hu/files/egyeb/csorbagyozo95.doc" TargetMode="External"/><Relationship Id="rId2" Type="http://schemas.openxmlformats.org/officeDocument/2006/relationships/hyperlink" Target="https://csorbagyozo.hu/node/188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86000" y="1714488"/>
            <a:ext cx="6172200" cy="1500198"/>
          </a:xfrm>
        </p:spPr>
        <p:txBody>
          <a:bodyPr/>
          <a:lstStyle/>
          <a:p>
            <a:pPr algn="ctr"/>
            <a:r>
              <a:rPr lang="hu-HU" i="1" dirty="0" smtClean="0"/>
              <a:t>Boda Miklós fotói Csorba Győző emlékezésekről</a:t>
            </a:r>
            <a:endParaRPr lang="hu-HU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86000" y="3714752"/>
            <a:ext cx="6172200" cy="107157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Köszönöm Boda Miklósnak a képeket</a:t>
            </a:r>
            <a:r>
              <a:rPr lang="hu-HU" dirty="0" smtClean="0"/>
              <a:t>. 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hu-HU" sz="2000" dirty="0" smtClean="0"/>
              <a:t>Újváriné </a:t>
            </a:r>
            <a:r>
              <a:rPr lang="hu-HU" sz="2000" dirty="0" err="1" smtClean="0"/>
              <a:t>Füzy</a:t>
            </a:r>
            <a:r>
              <a:rPr lang="hu-HU" sz="2000" dirty="0" smtClean="0"/>
              <a:t> Ágnes, a Pécsi Városi Könyvtár régebbi igazgatója</a:t>
            </a:r>
            <a:endParaRPr lang="hu-HU" sz="2000" dirty="0"/>
          </a:p>
        </p:txBody>
      </p:sp>
      <p:pic>
        <p:nvPicPr>
          <p:cNvPr id="4" name="Tartalom helye 3" descr="07 újváriné füz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6050" y="1000108"/>
            <a:ext cx="3888942" cy="54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000" dirty="0" smtClean="0"/>
              <a:t>Staub Ernő a Pécsi Polgármesteri Hivatal Oktatási és Kulturális Referatúrájának vezetője. A háttérben Kalányos Katalin, Aknai Tamásné, dr. Román Lászlóné, Takács Gyula, Újváriné </a:t>
            </a:r>
            <a:r>
              <a:rPr lang="hu-HU" sz="2000" dirty="0" err="1" smtClean="0"/>
              <a:t>Füzy</a:t>
            </a:r>
            <a:r>
              <a:rPr lang="hu-HU" sz="2000" dirty="0" smtClean="0"/>
              <a:t> Ágnes</a:t>
            </a:r>
            <a:endParaRPr lang="hu-HU" sz="2000" dirty="0"/>
          </a:p>
        </p:txBody>
      </p:sp>
      <p:pic>
        <p:nvPicPr>
          <p:cNvPr id="10" name="Tartalom helye 9" descr="08 staub ernő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358911" cy="5076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hu-HU" sz="1800" dirty="0" smtClean="0"/>
              <a:t>Staub Ernő a Pécsi Polgármesteri Hivatal Oktatási és Kulturális Referatúrájának vezetője A háttérben Aknai Tamásné, dr. Román Lászlóné, Takács Gyula, Újváriné </a:t>
            </a:r>
            <a:r>
              <a:rPr lang="hu-HU" sz="1800" dirty="0" err="1" smtClean="0"/>
              <a:t>Füzy</a:t>
            </a:r>
            <a:r>
              <a:rPr lang="hu-HU" sz="1800" dirty="0" smtClean="0"/>
              <a:t> Ágnes</a:t>
            </a:r>
            <a:endParaRPr lang="hu-HU" sz="1800" dirty="0"/>
          </a:p>
        </p:txBody>
      </p:sp>
      <p:pic>
        <p:nvPicPr>
          <p:cNvPr id="4" name="Tartalom helye 3" descr="09 staub ernő 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14612" y="1142984"/>
            <a:ext cx="3815469" cy="5436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Az emlékezők egy csoportja. B-J: prof. dr. Szabó László és a Csorba utódok, a Hajdinák, Kovács és Pintér család képviselői  </a:t>
            </a:r>
            <a:endParaRPr lang="hu-HU" sz="1800" dirty="0"/>
          </a:p>
        </p:txBody>
      </p:sp>
      <p:pic>
        <p:nvPicPr>
          <p:cNvPr id="4" name="Tartalom helye 3" descr="10 a csalá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8157407" cy="54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Egy furcsa elrendezésű kép: a szobor és egy emlékező</a:t>
            </a:r>
            <a:endParaRPr lang="hu-HU" sz="2800" dirty="0"/>
          </a:p>
        </p:txBody>
      </p:sp>
      <p:pic>
        <p:nvPicPr>
          <p:cNvPr id="4" name="Tartalom helye 3" descr="11a nagyított szobor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71736" y="857232"/>
            <a:ext cx="3797601" cy="5580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hu-HU" sz="2000" i="1" dirty="0" smtClean="0"/>
              <a:t>Csorba Győző születésének 96. és a </a:t>
            </a:r>
            <a:r>
              <a:rPr lang="hu-HU" sz="2000" i="1" dirty="0" smtClean="0">
                <a:hlinkClick r:id="rId2"/>
              </a:rPr>
              <a:t>Csorba Győző Megyei Városi Könyvtár</a:t>
            </a:r>
            <a:r>
              <a:rPr lang="hu-HU" sz="2000" i="1" dirty="0" smtClean="0"/>
              <a:t> megalapításának 60. évfordulója, Pécsi Tudásközpont, Konferenciaterem</a:t>
            </a:r>
            <a:endParaRPr lang="hu-HU" sz="2000" i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pPr algn="just"/>
            <a:r>
              <a:rPr lang="hu-HU" dirty="0" smtClean="0"/>
              <a:t>Erről az eseményről ezt írtam a Csorba honlapon: „</a:t>
            </a:r>
            <a:r>
              <a:rPr lang="hu-HU" b="1" dirty="0" smtClean="0"/>
              <a:t>2012. 11. 22.</a:t>
            </a:r>
            <a:r>
              <a:rPr lang="hu-HU" dirty="0" smtClean="0"/>
              <a:t> Szépszámú közönség előtt </a:t>
            </a:r>
            <a:r>
              <a:rPr lang="hu-HU" dirty="0" err="1" smtClean="0"/>
              <a:t>jóhangulatú</a:t>
            </a:r>
            <a:r>
              <a:rPr lang="hu-HU" dirty="0" smtClean="0"/>
              <a:t> ünnepség volt tegnap, Csorba Győző születésének 96. és a </a:t>
            </a:r>
            <a:r>
              <a:rPr lang="hu-HU" dirty="0" smtClean="0">
                <a:hlinkClick r:id="rId2"/>
              </a:rPr>
              <a:t>Csorba Győző Megyei Városi Könyvtár</a:t>
            </a:r>
            <a:r>
              <a:rPr lang="hu-HU" dirty="0" smtClean="0"/>
              <a:t> megalapításának 60. évfordulóján, a Pécsi Tudásközpont Konferenciatermében. A honlap szerkesztőjének ott elhangzott megemlékezését most a </a:t>
            </a:r>
            <a:r>
              <a:rPr lang="hu-HU" dirty="0" smtClean="0">
                <a:hlinkClick r:id="rId3"/>
              </a:rPr>
              <a:t>honlapon is elérhetővé teszem</a:t>
            </a:r>
            <a:r>
              <a:rPr lang="hu-HU" dirty="0" smtClean="0"/>
              <a:t>. (A költő születésnapjára, a költőről és családjáról összeállított </a:t>
            </a:r>
            <a:r>
              <a:rPr lang="hu-HU" dirty="0" err="1" smtClean="0"/>
              <a:t>Picasa</a:t>
            </a:r>
            <a:r>
              <a:rPr lang="hu-HU" dirty="0" smtClean="0"/>
              <a:t> fotóalbum </a:t>
            </a:r>
            <a:r>
              <a:rPr lang="hu-HU" dirty="0" smtClean="0">
                <a:hlinkClick r:id="rId4"/>
              </a:rPr>
              <a:t>itt látható</a:t>
            </a:r>
            <a:r>
              <a:rPr lang="hu-HU" dirty="0" smtClean="0"/>
              <a:t>. [Sajnos, a nagy internet-átalakítás miatt a </a:t>
            </a:r>
            <a:r>
              <a:rPr lang="hu-HU" dirty="0" err="1" smtClean="0"/>
              <a:t>Picasa-albumok</a:t>
            </a:r>
            <a:r>
              <a:rPr lang="hu-HU" dirty="0" smtClean="0"/>
              <a:t> összeállításai elvesztek. P. L.] A műsorban az unokák által elmondott Csorba-versek valamint Csorba gyerekeknek írt műveinek a bibliográfiája </a:t>
            </a:r>
            <a:r>
              <a:rPr lang="hu-HU" dirty="0" smtClean="0">
                <a:hlinkClick r:id="rId5"/>
              </a:rPr>
              <a:t>itt olvasható</a:t>
            </a:r>
            <a:r>
              <a:rPr lang="hu-HU" dirty="0" smtClean="0"/>
              <a:t>."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hu-HU" sz="2000" dirty="0" smtClean="0"/>
              <a:t>Pintér László és a családtagok. Kovácsné Hajdinák Éva, Pintér Bálint, Pintérné Csorba Noémi</a:t>
            </a:r>
            <a:endParaRPr lang="hu-HU" sz="2000" dirty="0"/>
          </a:p>
        </p:txBody>
      </p:sp>
      <p:pic>
        <p:nvPicPr>
          <p:cNvPr id="4" name="Tartalom helye 3" descr="12 csorba emlékezés é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142984"/>
            <a:ext cx="8005189" cy="5400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Pintér László emlékezését olvassa</a:t>
            </a:r>
            <a:endParaRPr lang="hu-HU" sz="2800" dirty="0"/>
          </a:p>
        </p:txBody>
      </p:sp>
      <p:pic>
        <p:nvPicPr>
          <p:cNvPr id="4" name="Tartalom helye 3" descr="13 Csorba emlékezés én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6050" y="857232"/>
            <a:ext cx="3796837" cy="5616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hu-HU" sz="1800" dirty="0" smtClean="0"/>
              <a:t>A Megyei Könyvtár régebbi vezetői: dr. Román Lászlóné, Kalányos Katalin és Orosz Hajnalka az akkori vezető, éppen a vidám könyvtártörténeti vetélkedő kérdéseit olvassák.  </a:t>
            </a:r>
            <a:endParaRPr lang="hu-HU" sz="1800" dirty="0"/>
          </a:p>
        </p:txBody>
      </p:sp>
      <p:pic>
        <p:nvPicPr>
          <p:cNvPr id="4" name="Tartalom helye 3" descr="14 románné orosz kalányo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873847" cy="5400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285860"/>
          </a:xfrm>
        </p:spPr>
        <p:txBody>
          <a:bodyPr>
            <a:noAutofit/>
          </a:bodyPr>
          <a:lstStyle/>
          <a:p>
            <a:pPr algn="ctr"/>
            <a:r>
              <a:rPr lang="hu-HU" sz="1800" dirty="0" smtClean="0"/>
              <a:t>Bertók László, amint éppen az egyik kérdésre válaszol nagy derültséget keltve. Mellette baloldalt a felesége Erzsébet asszony, jobboldalt Újváriné </a:t>
            </a:r>
            <a:r>
              <a:rPr lang="hu-HU" sz="1800" dirty="0" err="1" smtClean="0"/>
              <a:t>Füzy</a:t>
            </a:r>
            <a:r>
              <a:rPr lang="hu-HU" sz="1800" dirty="0" smtClean="0"/>
              <a:t> Ágnes, </a:t>
            </a:r>
            <a:r>
              <a:rPr lang="hu-HU" sz="1800" dirty="0" err="1" smtClean="0"/>
              <a:t>Kereszturi</a:t>
            </a:r>
            <a:r>
              <a:rPr lang="hu-HU" sz="1800" dirty="0" smtClean="0"/>
              <a:t> József, a </a:t>
            </a:r>
            <a:r>
              <a:rPr lang="hu-HU" sz="1800" dirty="0" err="1" smtClean="0"/>
              <a:t>jobbsarokban</a:t>
            </a:r>
            <a:r>
              <a:rPr lang="hu-HU" sz="1800" dirty="0" smtClean="0"/>
              <a:t> Sólyom Katalin színművész</a:t>
            </a:r>
            <a:endParaRPr lang="hu-HU" sz="1800" dirty="0"/>
          </a:p>
        </p:txBody>
      </p:sp>
      <p:pic>
        <p:nvPicPr>
          <p:cNvPr id="4" name="Tartalom helye 3" descr="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458000"/>
            <a:ext cx="8120687" cy="540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u-HU" dirty="0" smtClean="0"/>
              <a:t>Csorba szobor újraavatása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dirty="0" smtClean="0"/>
              <a:t>Először a Tudásközpont mögötti téren, a  Csorba szobor</a:t>
            </a:r>
          </a:p>
          <a:p>
            <a:pPr algn="just">
              <a:buNone/>
            </a:pPr>
            <a:r>
              <a:rPr lang="hu-HU" dirty="0" smtClean="0"/>
              <a:t>újraavatásán készült képeket mutatom be.  </a:t>
            </a:r>
          </a:p>
          <a:p>
            <a:pPr algn="just">
              <a:buNone/>
            </a:pPr>
            <a:r>
              <a:rPr lang="hu-HU" dirty="0" smtClean="0">
                <a:hlinkClick r:id="rId2"/>
              </a:rPr>
              <a:t>Erről itt tudósítottam, 2011 11. 23</a:t>
            </a:r>
            <a:r>
              <a:rPr lang="hu-HU" dirty="0" smtClean="0">
                <a:solidFill>
                  <a:srgbClr val="FF0000"/>
                </a:solidFill>
              </a:rPr>
              <a:t>-án.</a:t>
            </a:r>
            <a:r>
              <a:rPr lang="hu-HU" dirty="0" smtClean="0"/>
              <a:t> </a:t>
            </a:r>
          </a:p>
          <a:p>
            <a:pPr algn="just">
              <a:buNone/>
            </a:pPr>
            <a:r>
              <a:rPr lang="hu-HU" dirty="0" smtClean="0"/>
              <a:t>     A tudósításban emlegetett Bertók beszédet is közzétettem a honlapon ezzel a bevezetővel: "2012. 02. 04. Bertók László, Pécs Kossuth-díjas költője szíves engedelmével örömmel közlöm Csorba Győző szobrának (újra) avatásakor mondott emlékező beszédét, melyről azt hiszem, az egyik legjobb, legkiválóbb írás Csorbáról, az EMBERRŐL, a  költőről, a könyvtárosról. Talán azért, mert egy EMBER írta, aki maga is költő és könyvtáros. És szereti és tiszteli írása "tárgyát", így hát tudja, kiről, hogyan és mit ír(</a:t>
            </a:r>
            <a:r>
              <a:rPr lang="hu-HU" dirty="0" err="1" smtClean="0"/>
              <a:t>jon</a:t>
            </a:r>
            <a:r>
              <a:rPr lang="hu-HU" dirty="0" smtClean="0"/>
              <a:t>). </a:t>
            </a:r>
            <a:r>
              <a:rPr lang="hu-HU" dirty="0" smtClean="0">
                <a:hlinkClick r:id="rId3"/>
              </a:rPr>
              <a:t>De kevés ilyen írást olvashatni mostanában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hu-HU" sz="1800" dirty="0" smtClean="0"/>
              <a:t>Sólyom Katalin színművész, balra hátul </a:t>
            </a:r>
            <a:r>
              <a:rPr lang="hu-HU" sz="1800" dirty="0" err="1" smtClean="0"/>
              <a:t>Kereszturi</a:t>
            </a:r>
            <a:r>
              <a:rPr lang="hu-HU" sz="1800" dirty="0" smtClean="0"/>
              <a:t> József, a Pécsi Városi Könyvtár igazgatója</a:t>
            </a:r>
            <a:endParaRPr lang="hu-HU" sz="1800" dirty="0"/>
          </a:p>
        </p:txBody>
      </p:sp>
      <p:pic>
        <p:nvPicPr>
          <p:cNvPr id="4" name="Tartalom helye 3" descr="15 hallgatók 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214422"/>
            <a:ext cx="7962420" cy="5400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000108"/>
          </a:xfrm>
        </p:spPr>
        <p:txBody>
          <a:bodyPr>
            <a:noAutofit/>
          </a:bodyPr>
          <a:lstStyle/>
          <a:p>
            <a:pPr algn="ctr"/>
            <a:r>
              <a:rPr lang="hu-HU" sz="1600" dirty="0" smtClean="0"/>
              <a:t>A közönség egy csoportja. Az első sorban Sólyom Katalin, a második sorban Kovácsné Hajdinák Éva, Pintér Bálint, Pintérné Csorba Noémi, Pintér Ábel, a harmadik sorban, Molnár G. Judit, Takács Gyula, mögöttük balszélen Kiss Tamás, kiváló könyvtáros barátom </a:t>
            </a:r>
            <a:endParaRPr lang="hu-HU" sz="1600" dirty="0"/>
          </a:p>
        </p:txBody>
      </p:sp>
      <p:pic>
        <p:nvPicPr>
          <p:cNvPr id="4" name="Tartalom helye 3" descr="17 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7817040" cy="540112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hallgatóság másik csoportja: Kalányos Katalin, dr. Román Lászlóné, Orosz Hajnalka könyvtárigazgatók </a:t>
            </a:r>
            <a:endParaRPr lang="hu-HU" sz="1800" dirty="0"/>
          </a:p>
        </p:txBody>
      </p:sp>
      <p:pic>
        <p:nvPicPr>
          <p:cNvPr id="4" name="Tartalom helye 3" descr="1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7570916" cy="535782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7929618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000" dirty="0" smtClean="0"/>
              <a:t>Bertók László, Újváriné Füzi Ágnes, </a:t>
            </a:r>
            <a:r>
              <a:rPr lang="hu-HU" sz="2000" dirty="0" err="1" smtClean="0"/>
              <a:t>Kereszturi</a:t>
            </a:r>
            <a:r>
              <a:rPr lang="hu-HU" sz="2000" dirty="0" smtClean="0"/>
              <a:t> József, két sorral mögöttük prof. Dr. Szabó László, baloldalán a felesége, jobbján Aknai Tamásné</a:t>
            </a:r>
            <a:endParaRPr lang="hu-HU" sz="2000" dirty="0"/>
          </a:p>
        </p:txBody>
      </p:sp>
      <p:pic>
        <p:nvPicPr>
          <p:cNvPr id="4" name="Tartalom helye 3" descr="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8189603" cy="550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zenei aláfestés</a:t>
            </a:r>
            <a:endParaRPr lang="hu-HU" dirty="0"/>
          </a:p>
        </p:txBody>
      </p:sp>
      <p:pic>
        <p:nvPicPr>
          <p:cNvPr id="4" name="Tartalom helye 3" descr="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8213701" cy="5544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A szobor. </a:t>
            </a:r>
            <a:r>
              <a:rPr lang="hu-HU" sz="2800" dirty="0" err="1" smtClean="0"/>
              <a:t>Trischler</a:t>
            </a:r>
            <a:r>
              <a:rPr lang="hu-HU" sz="2800" dirty="0" smtClean="0"/>
              <a:t> Ferenc alkotása </a:t>
            </a:r>
            <a:endParaRPr lang="hu-HU" sz="2800" dirty="0"/>
          </a:p>
        </p:txBody>
      </p:sp>
      <p:pic>
        <p:nvPicPr>
          <p:cNvPr id="4" name="Tartalom helye 3" descr="01 a szobo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28926" y="1071546"/>
            <a:ext cx="3656462" cy="540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/>
              <a:t>A szobor és az emlékezők a Tudásközpont mögött</a:t>
            </a:r>
            <a:endParaRPr lang="hu-HU" sz="2800" dirty="0"/>
          </a:p>
        </p:txBody>
      </p:sp>
      <p:pic>
        <p:nvPicPr>
          <p:cNvPr id="4" name="Tartalom helye 3" descr="02 az avató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000108"/>
            <a:ext cx="8143600" cy="54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/>
              <a:t>A szobor és az emlékezők a Tudásközpont mögött</a:t>
            </a:r>
            <a:endParaRPr lang="hu-HU" sz="2800" dirty="0"/>
          </a:p>
        </p:txBody>
      </p:sp>
      <p:pic>
        <p:nvPicPr>
          <p:cNvPr id="4" name="Tartalom helye 3" descr="03 az avató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928670"/>
            <a:ext cx="7786166" cy="540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/>
              <a:t>Bertók László és Pintér László</a:t>
            </a:r>
            <a:endParaRPr lang="hu-HU" sz="2800" dirty="0"/>
          </a:p>
        </p:txBody>
      </p:sp>
      <p:pic>
        <p:nvPicPr>
          <p:cNvPr id="4" name="Tartalom helye 3" descr="04 Bertók Pinté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7950750" cy="554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hu-HU" sz="1600" dirty="0" smtClean="0"/>
              <a:t>B-J: Aknai Tamásné, Molnár G. Judit (</a:t>
            </a:r>
            <a:r>
              <a:rPr lang="hu-HU" sz="1600" dirty="0" err="1" smtClean="0"/>
              <a:t>Aknainé</a:t>
            </a:r>
            <a:r>
              <a:rPr lang="hu-HU" sz="1600" dirty="0" smtClean="0"/>
              <a:t> mögött), dr. Román Lászlóné, a Baranya Megyei Könyvtár régebbi igazgatója, Takács Gyula, 1990-ig a Baranya Megyei Tanács általános (kultúráért felelős) elnökhelyettese </a:t>
            </a:r>
            <a:endParaRPr lang="hu-HU" sz="1600" dirty="0"/>
          </a:p>
        </p:txBody>
      </p:sp>
      <p:pic>
        <p:nvPicPr>
          <p:cNvPr id="4" name="Tartalom helye 3" descr="05 aknainé takács g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1142984"/>
            <a:ext cx="7374067" cy="5184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hu-HU" sz="1800" dirty="0" smtClean="0"/>
              <a:t>A kép bal oldalán Orosz </a:t>
            </a:r>
            <a:r>
              <a:rPr lang="hu-HU" sz="1800" dirty="0" smtClean="0"/>
              <a:t>Hajnalka a Csorba Könyvtár igazgatója, jobboldalt Kalányos Katalin az előző igazgató, a </a:t>
            </a:r>
            <a:r>
              <a:rPr lang="hu-HU" sz="1800" dirty="0" err="1" smtClean="0"/>
              <a:t>jobbsarokban</a:t>
            </a:r>
            <a:r>
              <a:rPr lang="hu-HU" sz="1800" dirty="0" smtClean="0"/>
              <a:t> Takács Gyula</a:t>
            </a:r>
            <a:endParaRPr lang="hu-HU" sz="1800" dirty="0"/>
          </a:p>
        </p:txBody>
      </p:sp>
      <p:pic>
        <p:nvPicPr>
          <p:cNvPr id="4" name="Tartalom helye 3" descr="061Szabolcs Kalányos Takács G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314000"/>
            <a:ext cx="8077751" cy="5544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hu-HU" sz="2000" dirty="0" smtClean="0"/>
              <a:t>Orosz Hajnalka a Csorba Győző Könyvtár igazgatója, háttal Takáts Gyula, dr. Román Lászlóné, a könyvtár régebbi igazgatója </a:t>
            </a:r>
            <a:endParaRPr lang="hu-HU" sz="2000" dirty="0"/>
          </a:p>
        </p:txBody>
      </p:sp>
      <p:pic>
        <p:nvPicPr>
          <p:cNvPr id="4" name="Tartalom helye 3" descr="06 orosz 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142984"/>
            <a:ext cx="7849521" cy="540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460</Words>
  <Application>Microsoft Office PowerPoint</Application>
  <PresentationFormat>Diavetítés a képernyőre (4:3 oldalarány)</PresentationFormat>
  <Paragraphs>31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Loggia</vt:lpstr>
      <vt:lpstr>Boda Miklós fotói Csorba Győző emlékezésekről</vt:lpstr>
      <vt:lpstr>Csorba szobor újraavatása</vt:lpstr>
      <vt:lpstr>A szobor. Trischler Ferenc alkotása </vt:lpstr>
      <vt:lpstr>A szobor és az emlékezők a Tudásközpont mögött</vt:lpstr>
      <vt:lpstr>A szobor és az emlékezők a Tudásközpont mögött</vt:lpstr>
      <vt:lpstr>Bertók László és Pintér László</vt:lpstr>
      <vt:lpstr>B-J: Aknai Tamásné, Molnár G. Judit (Aknainé mögött), dr. Román Lászlóné, a Baranya Megyei Könyvtár régebbi igazgatója, Takács Gyula, 1990-ig a Baranya Megyei Tanács általános (kultúráért felelős) elnökhelyettese </vt:lpstr>
      <vt:lpstr>A kép bal oldalán Orosz Hajnalka a Csorba Könyvtár igazgatója, jobboldalt Kalányos Katalin az előző igazgató, a jobbsarokban Takács Gyula</vt:lpstr>
      <vt:lpstr>Orosz Hajnalka a Csorba Győző Könyvtár igazgatója, háttal Takáts Gyula, dr. Román Lászlóné, a könyvtár régebbi igazgatója </vt:lpstr>
      <vt:lpstr>Újváriné Füzy Ágnes, a Pécsi Városi Könyvtár régebbi igazgatója</vt:lpstr>
      <vt:lpstr>Staub Ernő a Pécsi Polgármesteri Hivatal Oktatási és Kulturális Referatúrájának vezetője. A háttérben Kalányos Katalin, Aknai Tamásné, dr. Román Lászlóné, Takács Gyula, Újváriné Füzy Ágnes</vt:lpstr>
      <vt:lpstr>Staub Ernő a Pécsi Polgármesteri Hivatal Oktatási és Kulturális Referatúrájának vezetője A háttérben Aknai Tamásné, dr. Román Lászlóné, Takács Gyula, Újváriné Füzy Ágnes</vt:lpstr>
      <vt:lpstr>Az emlékezők egy csoportja. B-J: prof. dr. Szabó László és a Csorba utódok, a Hajdinák, Kovács és Pintér család képviselői  </vt:lpstr>
      <vt:lpstr>Egy furcsa elrendezésű kép: a szobor és egy emlékező</vt:lpstr>
      <vt:lpstr>Csorba Győző születésének 96. és a Csorba Győző Megyei Városi Könyvtár megalapításának 60. évfordulója, Pécsi Tudásközpont, Konferenciaterem</vt:lpstr>
      <vt:lpstr>Pintér László és a családtagok. Kovácsné Hajdinák Éva, Pintér Bálint, Pintérné Csorba Noémi</vt:lpstr>
      <vt:lpstr>Pintér László emlékezését olvassa</vt:lpstr>
      <vt:lpstr>A Megyei Könyvtár régebbi vezetői: dr. Román Lászlóné, Kalányos Katalin és Orosz Hajnalka az akkori vezető, éppen a vidám könyvtártörténeti vetélkedő kérdéseit olvassák.  </vt:lpstr>
      <vt:lpstr>Bertók László, amint éppen az egyik kérdésre válaszol nagy derültséget keltve. Mellette baloldalt a felesége Erzsébet asszony, jobboldalt Újváriné Füzy Ágnes, Kereszturi József, a jobbsarokban Sólyom Katalin színművész</vt:lpstr>
      <vt:lpstr>Sólyom Katalin színművész, balra hátul Kereszturi József, a Pécsi Városi Könyvtár igazgatója</vt:lpstr>
      <vt:lpstr>A közönség egy csoportja. Az első sorban Sólyom Katalin, a második sorban Kovácsné Hajdinák Éva, Pintér Bálint, Pintérné Csorba Noémi, Pintér Ábel, a harmadik sorban, Molnár G. Judit, Takács Gyula, mögöttük balszélen Kiss Tamás, kiváló könyvtáros barátom </vt:lpstr>
      <vt:lpstr>A hallgatóság másik csoportja: Kalányos Katalin, dr. Román Lászlóné, Orosz Hajnalka könyvtárigazgatók </vt:lpstr>
      <vt:lpstr>Bertók László, Újváriné Füzi Ágnes, Kereszturi József, két sorral mögöttük prof. Dr. Szabó László, baloldalán a felesége, jobbján Aknai Tamásné</vt:lpstr>
      <vt:lpstr>A zenei aláfestés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Boda Miklós fotói</dc:title>
  <dc:creator>Felhasználó</dc:creator>
  <cp:lastModifiedBy>Felhasználó</cp:lastModifiedBy>
  <cp:revision>17</cp:revision>
  <dcterms:created xsi:type="dcterms:W3CDTF">2021-08-16T18:53:17Z</dcterms:created>
  <dcterms:modified xsi:type="dcterms:W3CDTF">2021-08-20T09:54:35Z</dcterms:modified>
</cp:coreProperties>
</file>