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64" r:id="rId5"/>
    <p:sldId id="265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E65F15-EF81-4E81-9E55-F27C5EBB6FA6}" type="datetimeFigureOut">
              <a:rPr lang="hu-HU" smtClean="0"/>
              <a:t>2020.11.12.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FE965A-8632-443E-934A-E75C2A9B11F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5F15-EF81-4E81-9E55-F27C5EBB6FA6}" type="datetimeFigureOut">
              <a:rPr lang="hu-HU" smtClean="0"/>
              <a:t>2020.11.12.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965A-8632-443E-934A-E75C2A9B11F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5F15-EF81-4E81-9E55-F27C5EBB6FA6}" type="datetimeFigureOut">
              <a:rPr lang="hu-HU" smtClean="0"/>
              <a:t>2020.11.12.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965A-8632-443E-934A-E75C2A9B11F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E65F15-EF81-4E81-9E55-F27C5EBB6FA6}" type="datetimeFigureOut">
              <a:rPr lang="hu-HU" smtClean="0"/>
              <a:t>2020.11.12.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FE965A-8632-443E-934A-E75C2A9B11FB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E65F15-EF81-4E81-9E55-F27C5EBB6FA6}" type="datetimeFigureOut">
              <a:rPr lang="hu-HU" smtClean="0"/>
              <a:t>2020.11.12.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FE965A-8632-443E-934A-E75C2A9B11F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5F15-EF81-4E81-9E55-F27C5EBB6FA6}" type="datetimeFigureOut">
              <a:rPr lang="hu-HU" smtClean="0"/>
              <a:t>2020.11.12.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965A-8632-443E-934A-E75C2A9B11F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5F15-EF81-4E81-9E55-F27C5EBB6FA6}" type="datetimeFigureOut">
              <a:rPr lang="hu-HU" smtClean="0"/>
              <a:t>2020.11.12.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965A-8632-443E-934A-E75C2A9B11FB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E65F15-EF81-4E81-9E55-F27C5EBB6FA6}" type="datetimeFigureOut">
              <a:rPr lang="hu-HU" smtClean="0"/>
              <a:t>2020.11.12.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E965A-8632-443E-934A-E75C2A9B11F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5F15-EF81-4E81-9E55-F27C5EBB6FA6}" type="datetimeFigureOut">
              <a:rPr lang="hu-HU" smtClean="0"/>
              <a:t>2020.11.12.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965A-8632-443E-934A-E75C2A9B11F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E65F15-EF81-4E81-9E55-F27C5EBB6FA6}" type="datetimeFigureOut">
              <a:rPr lang="hu-HU" smtClean="0"/>
              <a:t>2020.11.12.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FE965A-8632-443E-934A-E75C2A9B11FB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E65F15-EF81-4E81-9E55-F27C5EBB6FA6}" type="datetimeFigureOut">
              <a:rPr lang="hu-HU" smtClean="0"/>
              <a:t>2020.11.12.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E965A-8632-443E-934A-E75C2A9B11FB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E65F15-EF81-4E81-9E55-F27C5EBB6FA6}" type="datetimeFigureOut">
              <a:rPr lang="hu-HU" smtClean="0"/>
              <a:t>2020.11.12.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E965A-8632-443E-934A-E75C2A9B11F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00100" y="1142984"/>
            <a:ext cx="7458100" cy="1643074"/>
          </a:xfrm>
        </p:spPr>
        <p:txBody>
          <a:bodyPr/>
          <a:lstStyle/>
          <a:p>
            <a:pPr algn="ctr"/>
            <a:r>
              <a:rPr lang="hu-HU" dirty="0" smtClean="0"/>
              <a:t>Velényi János Ciprián növénygyűjteménye 1941-ből.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2976" y="3357562"/>
            <a:ext cx="7000924" cy="1643074"/>
          </a:xfrm>
        </p:spPr>
        <p:txBody>
          <a:bodyPr/>
          <a:lstStyle/>
          <a:p>
            <a:pPr algn="ctr"/>
            <a:r>
              <a:rPr lang="hu-HU" dirty="0" smtClean="0"/>
              <a:t>A 20. Csorba </a:t>
            </a:r>
            <a:r>
              <a:rPr lang="hu-HU" dirty="0" err="1" smtClean="0"/>
              <a:t>blog</a:t>
            </a:r>
            <a:r>
              <a:rPr lang="hu-HU" dirty="0" smtClean="0"/>
              <a:t> melléklete. </a:t>
            </a:r>
            <a:endParaRPr lang="hu-H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4415983" cy="6169037"/>
          </a:xfrm>
        </p:spPr>
      </p:pic>
      <p:pic>
        <p:nvPicPr>
          <p:cNvPr id="5" name="Kép 4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012" y="428604"/>
            <a:ext cx="4296988" cy="60446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4500562" cy="6336752"/>
          </a:xfrm>
        </p:spPr>
      </p:pic>
      <p:pic>
        <p:nvPicPr>
          <p:cNvPr id="5" name="Kép 4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549" y="214290"/>
            <a:ext cx="4341451" cy="64293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7" y="303228"/>
            <a:ext cx="3500462" cy="6340458"/>
          </a:xfrm>
        </p:spPr>
      </p:pic>
      <p:pic>
        <p:nvPicPr>
          <p:cNvPr id="6" name="Kép 5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754" y="357166"/>
            <a:ext cx="4648931" cy="62911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4175172" cy="6572272"/>
          </a:xfrm>
        </p:spPr>
      </p:pic>
      <p:pic>
        <p:nvPicPr>
          <p:cNvPr id="5" name="Kép 4" descr="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090" y="214290"/>
            <a:ext cx="4471910" cy="66437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60737"/>
            <a:ext cx="4286248" cy="6697263"/>
          </a:xfrm>
        </p:spPr>
      </p:pic>
      <p:pic>
        <p:nvPicPr>
          <p:cNvPr id="5" name="Kép 4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882" y="142852"/>
            <a:ext cx="4349118" cy="67151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3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18740"/>
            <a:ext cx="4000528" cy="6524970"/>
          </a:xfrm>
        </p:spPr>
      </p:pic>
      <p:pic>
        <p:nvPicPr>
          <p:cNvPr id="5" name="Kép 4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1083"/>
            <a:ext cx="4045043" cy="64915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3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3880461" cy="6311889"/>
          </a:xfrm>
        </p:spPr>
      </p:pic>
      <p:pic>
        <p:nvPicPr>
          <p:cNvPr id="5" name="Kép 4" descr="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99763"/>
            <a:ext cx="3934046" cy="630107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pic>
        <p:nvPicPr>
          <p:cNvPr id="8" name="Tartalom helye 7" descr="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786214" cy="6429420"/>
          </a:xfrm>
        </p:spPr>
      </p:pic>
      <p:pic>
        <p:nvPicPr>
          <p:cNvPr id="6" name="Kép 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14290"/>
            <a:ext cx="4660785" cy="644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 descr="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4629706" cy="6286544"/>
          </a:xfrm>
        </p:spPr>
      </p:pic>
      <p:pic>
        <p:nvPicPr>
          <p:cNvPr id="7" name="Kép 6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57166"/>
            <a:ext cx="3929090" cy="63219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37951"/>
            <a:ext cx="4214842" cy="6620099"/>
          </a:xfrm>
        </p:spPr>
      </p:pic>
      <p:pic>
        <p:nvPicPr>
          <p:cNvPr id="5" name="Kép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21605"/>
            <a:ext cx="4143404" cy="663639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3964129" cy="6383351"/>
          </a:xfrm>
        </p:spPr>
      </p:pic>
      <p:pic>
        <p:nvPicPr>
          <p:cNvPr id="5" name="Kép 4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85728"/>
            <a:ext cx="4599501" cy="63131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 descr="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4227414" cy="6383351"/>
          </a:xfrm>
        </p:spPr>
      </p:pic>
      <p:pic>
        <p:nvPicPr>
          <p:cNvPr id="7" name="Kép 6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28"/>
            <a:ext cx="4214842" cy="63401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3" y="72312"/>
            <a:ext cx="3857652" cy="6502901"/>
          </a:xfrm>
        </p:spPr>
      </p:pic>
      <p:pic>
        <p:nvPicPr>
          <p:cNvPr id="5" name="Kép 4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52"/>
            <a:ext cx="4213138" cy="63967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 descr="1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45262" y="214290"/>
            <a:ext cx="4417904" cy="6429420"/>
          </a:xfrm>
        </p:spPr>
      </p:pic>
      <p:pic>
        <p:nvPicPr>
          <p:cNvPr id="5" name="Kép 4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3830"/>
            <a:ext cx="3984941" cy="65413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55130"/>
            <a:ext cx="4053641" cy="6542488"/>
          </a:xfrm>
        </p:spPr>
      </p:pic>
      <p:pic>
        <p:nvPicPr>
          <p:cNvPr id="5" name="Kép 4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46360"/>
            <a:ext cx="4214842" cy="64973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ó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229</TotalTime>
  <Words>13</Words>
  <Application>Microsoft Office PowerPoint</Application>
  <PresentationFormat>Diavetítés a képernyőre (4:3 oldalarány)</PresentationFormat>
  <Paragraphs>2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Loggia</vt:lpstr>
      <vt:lpstr>Velényi János Ciprián növénygyűjteménye 1941-ből.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Velényi János Ciprián növénygyűjteménye 1941-ből. </dc:title>
  <dc:creator>Felhasználó</dc:creator>
  <cp:lastModifiedBy>Felhasználó</cp:lastModifiedBy>
  <cp:revision>25</cp:revision>
  <dcterms:created xsi:type="dcterms:W3CDTF">2020-11-12T15:41:26Z</dcterms:created>
  <dcterms:modified xsi:type="dcterms:W3CDTF">2020-11-12T19:31:04Z</dcterms:modified>
</cp:coreProperties>
</file>